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2"/>
    <p:sldId id="348" r:id="rId3"/>
    <p:sldId id="365" r:id="rId4"/>
    <p:sldId id="260" r:id="rId5"/>
    <p:sldId id="369" r:id="rId6"/>
    <p:sldId id="349" r:id="rId7"/>
    <p:sldId id="366" r:id="rId8"/>
    <p:sldId id="367" r:id="rId9"/>
    <p:sldId id="370" r:id="rId10"/>
    <p:sldId id="368" r:id="rId11"/>
    <p:sldId id="371" r:id="rId12"/>
    <p:sldId id="372" r:id="rId13"/>
    <p:sldId id="376" r:id="rId14"/>
    <p:sldId id="347" r:id="rId15"/>
    <p:sldId id="263" r:id="rId16"/>
    <p:sldId id="264" r:id="rId17"/>
    <p:sldId id="377" r:id="rId18"/>
    <p:sldId id="373" r:id="rId19"/>
    <p:sldId id="374" r:id="rId20"/>
    <p:sldId id="350" r:id="rId21"/>
    <p:sldId id="378"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郭 文博" initials="郭"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0000"/>
    <a:srgbClr val="3A6695"/>
    <a:srgbClr val="9CC5FD"/>
    <a:srgbClr val="FF5D5D"/>
    <a:srgbClr val="CC3300"/>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1" autoAdjust="0"/>
    <p:restoredTop sz="84272" autoAdjust="0"/>
  </p:normalViewPr>
  <p:slideViewPr>
    <p:cSldViewPr snapToGrid="0">
      <p:cViewPr varScale="1">
        <p:scale>
          <a:sx n="90" d="100"/>
          <a:sy n="90" d="100"/>
        </p:scale>
        <p:origin x="1272" y="96"/>
      </p:cViewPr>
      <p:guideLst>
        <p:guide orient="horz" pos="2160"/>
        <p:guide/>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郭 文博" userId="ea48529ef195ae8a" providerId="LiveId" clId="{A8C0F7AA-A4DF-4BA8-93CD-2F6FF5310D3B}"/>
    <pc:docChg chg="undo custSel modSld">
      <pc:chgData name="郭 文博" userId="ea48529ef195ae8a" providerId="LiveId" clId="{A8C0F7AA-A4DF-4BA8-93CD-2F6FF5310D3B}" dt="2021-07-01T12:32:05.565" v="132" actId="1038"/>
      <pc:docMkLst>
        <pc:docMk/>
      </pc:docMkLst>
      <pc:sldChg chg="addSp delSp modSp mod delAnim modAnim">
        <pc:chgData name="郭 文博" userId="ea48529ef195ae8a" providerId="LiveId" clId="{A8C0F7AA-A4DF-4BA8-93CD-2F6FF5310D3B}" dt="2021-07-01T12:27:26.733" v="55"/>
        <pc:sldMkLst>
          <pc:docMk/>
          <pc:sldMk cId="0" sldId="260"/>
        </pc:sldMkLst>
        <pc:spChg chg="add mod">
          <ac:chgData name="郭 文博" userId="ea48529ef195ae8a" providerId="LiveId" clId="{A8C0F7AA-A4DF-4BA8-93CD-2F6FF5310D3B}" dt="2021-07-01T12:27:26.733" v="55"/>
          <ac:spMkLst>
            <pc:docMk/>
            <pc:sldMk cId="0" sldId="260"/>
            <ac:spMk id="18" creationId="{6DA33B69-34EF-4B23-935F-D29EE4E3FFFA}"/>
          </ac:spMkLst>
        </pc:spChg>
        <pc:spChg chg="del">
          <ac:chgData name="郭 文博" userId="ea48529ef195ae8a" providerId="LiveId" clId="{A8C0F7AA-A4DF-4BA8-93CD-2F6FF5310D3B}" dt="2021-07-01T12:27:18.471" v="54" actId="478"/>
          <ac:spMkLst>
            <pc:docMk/>
            <pc:sldMk cId="0" sldId="260"/>
            <ac:spMk id="24" creationId="{00000000-0000-0000-0000-000000000000}"/>
          </ac:spMkLst>
        </pc:spChg>
        <pc:spChg chg="del">
          <ac:chgData name="郭 文博" userId="ea48529ef195ae8a" providerId="LiveId" clId="{A8C0F7AA-A4DF-4BA8-93CD-2F6FF5310D3B}" dt="2021-07-01T12:27:18.471" v="54" actId="478"/>
          <ac:spMkLst>
            <pc:docMk/>
            <pc:sldMk cId="0" sldId="260"/>
            <ac:spMk id="26" creationId="{00000000-0000-0000-0000-000000000000}"/>
          </ac:spMkLst>
        </pc:spChg>
        <pc:spChg chg="del">
          <ac:chgData name="郭 文博" userId="ea48529ef195ae8a" providerId="LiveId" clId="{A8C0F7AA-A4DF-4BA8-93CD-2F6FF5310D3B}" dt="2021-07-01T12:27:18.471" v="54" actId="478"/>
          <ac:spMkLst>
            <pc:docMk/>
            <pc:sldMk cId="0" sldId="260"/>
            <ac:spMk id="27" creationId="{00000000-0000-0000-0000-000000000000}"/>
          </ac:spMkLst>
        </pc:spChg>
        <pc:spChg chg="del">
          <ac:chgData name="郭 文博" userId="ea48529ef195ae8a" providerId="LiveId" clId="{A8C0F7AA-A4DF-4BA8-93CD-2F6FF5310D3B}" dt="2021-07-01T12:27:18.471" v="54" actId="478"/>
          <ac:spMkLst>
            <pc:docMk/>
            <pc:sldMk cId="0" sldId="260"/>
            <ac:spMk id="28" creationId="{00000000-0000-0000-0000-000000000000}"/>
          </ac:spMkLst>
        </pc:spChg>
        <pc:spChg chg="del">
          <ac:chgData name="郭 文博" userId="ea48529ef195ae8a" providerId="LiveId" clId="{A8C0F7AA-A4DF-4BA8-93CD-2F6FF5310D3B}" dt="2021-07-01T12:27:18.471" v="54" actId="478"/>
          <ac:spMkLst>
            <pc:docMk/>
            <pc:sldMk cId="0" sldId="260"/>
            <ac:spMk id="29" creationId="{00000000-0000-0000-0000-000000000000}"/>
          </ac:spMkLst>
        </pc:spChg>
        <pc:spChg chg="add mod">
          <ac:chgData name="郭 文博" userId="ea48529ef195ae8a" providerId="LiveId" clId="{A8C0F7AA-A4DF-4BA8-93CD-2F6FF5310D3B}" dt="2021-07-01T12:27:26.733" v="55"/>
          <ac:spMkLst>
            <pc:docMk/>
            <pc:sldMk cId="0" sldId="260"/>
            <ac:spMk id="30" creationId="{C9C04F5F-D576-4737-83A7-74D60A418110}"/>
          </ac:spMkLst>
        </pc:spChg>
        <pc:spChg chg="add mod">
          <ac:chgData name="郭 文博" userId="ea48529ef195ae8a" providerId="LiveId" clId="{A8C0F7AA-A4DF-4BA8-93CD-2F6FF5310D3B}" dt="2021-07-01T12:27:26.733" v="55"/>
          <ac:spMkLst>
            <pc:docMk/>
            <pc:sldMk cId="0" sldId="260"/>
            <ac:spMk id="35" creationId="{D354DCE5-2460-4EB1-85EC-D955CCEC4D08}"/>
          </ac:spMkLst>
        </pc:spChg>
        <pc:spChg chg="add mod">
          <ac:chgData name="郭 文博" userId="ea48529ef195ae8a" providerId="LiveId" clId="{A8C0F7AA-A4DF-4BA8-93CD-2F6FF5310D3B}" dt="2021-07-01T12:27:26.733" v="55"/>
          <ac:spMkLst>
            <pc:docMk/>
            <pc:sldMk cId="0" sldId="260"/>
            <ac:spMk id="37" creationId="{F4B969AD-F417-4560-B891-9979FB9934E0}"/>
          </ac:spMkLst>
        </pc:spChg>
        <pc:spChg chg="add mod">
          <ac:chgData name="郭 文博" userId="ea48529ef195ae8a" providerId="LiveId" clId="{A8C0F7AA-A4DF-4BA8-93CD-2F6FF5310D3B}" dt="2021-07-01T12:27:26.733" v="55"/>
          <ac:spMkLst>
            <pc:docMk/>
            <pc:sldMk cId="0" sldId="260"/>
            <ac:spMk id="38" creationId="{19275799-CF48-49AB-B359-E4DCD6C4BAFE}"/>
          </ac:spMkLst>
        </pc:spChg>
        <pc:picChg chg="del">
          <ac:chgData name="郭 文博" userId="ea48529ef195ae8a" providerId="LiveId" clId="{A8C0F7AA-A4DF-4BA8-93CD-2F6FF5310D3B}" dt="2021-07-01T12:27:18.471" v="54" actId="478"/>
          <ac:picMkLst>
            <pc:docMk/>
            <pc:sldMk cId="0" sldId="260"/>
            <ac:picMk id="32" creationId="{00000000-0000-0000-0000-000000000000}"/>
          </ac:picMkLst>
        </pc:picChg>
        <pc:picChg chg="add mod">
          <ac:chgData name="郭 文博" userId="ea48529ef195ae8a" providerId="LiveId" clId="{A8C0F7AA-A4DF-4BA8-93CD-2F6FF5310D3B}" dt="2021-07-01T12:27:26.733" v="55"/>
          <ac:picMkLst>
            <pc:docMk/>
            <pc:sldMk cId="0" sldId="260"/>
            <ac:picMk id="40" creationId="{00366378-2BD8-4DFC-821D-4BC296BBD1E8}"/>
          </ac:picMkLst>
        </pc:picChg>
        <pc:cxnChg chg="add mod">
          <ac:chgData name="郭 文博" userId="ea48529ef195ae8a" providerId="LiveId" clId="{A8C0F7AA-A4DF-4BA8-93CD-2F6FF5310D3B}" dt="2021-07-01T12:27:26.733" v="55"/>
          <ac:cxnSpMkLst>
            <pc:docMk/>
            <pc:sldMk cId="0" sldId="260"/>
            <ac:cxnSpMk id="17" creationId="{C732B3B3-0777-4E7E-8AD9-E1BBD105AA4F}"/>
          </ac:cxnSpMkLst>
        </pc:cxnChg>
        <pc:cxnChg chg="add mod">
          <ac:chgData name="郭 文博" userId="ea48529ef195ae8a" providerId="LiveId" clId="{A8C0F7AA-A4DF-4BA8-93CD-2F6FF5310D3B}" dt="2021-07-01T12:27:26.733" v="55"/>
          <ac:cxnSpMkLst>
            <pc:docMk/>
            <pc:sldMk cId="0" sldId="260"/>
            <ac:cxnSpMk id="19" creationId="{7FF8C21C-FD5F-4F69-9C7F-C9AEA7530ED7}"/>
          </ac:cxnSpMkLst>
        </pc:cxnChg>
        <pc:cxnChg chg="del">
          <ac:chgData name="郭 文博" userId="ea48529ef195ae8a" providerId="LiveId" clId="{A8C0F7AA-A4DF-4BA8-93CD-2F6FF5310D3B}" dt="2021-07-01T12:27:18.471" v="54" actId="478"/>
          <ac:cxnSpMkLst>
            <pc:docMk/>
            <pc:sldMk cId="0" sldId="260"/>
            <ac:cxnSpMk id="23" creationId="{00000000-0000-0000-0000-000000000000}"/>
          </ac:cxnSpMkLst>
        </pc:cxnChg>
        <pc:cxnChg chg="del">
          <ac:chgData name="郭 文博" userId="ea48529ef195ae8a" providerId="LiveId" clId="{A8C0F7AA-A4DF-4BA8-93CD-2F6FF5310D3B}" dt="2021-07-01T12:27:18.471" v="54" actId="478"/>
          <ac:cxnSpMkLst>
            <pc:docMk/>
            <pc:sldMk cId="0" sldId="260"/>
            <ac:cxnSpMk id="25" creationId="{00000000-0000-0000-0000-000000000000}"/>
          </ac:cxnSpMkLst>
        </pc:cxnChg>
        <pc:cxnChg chg="del">
          <ac:chgData name="郭 文博" userId="ea48529ef195ae8a" providerId="LiveId" clId="{A8C0F7AA-A4DF-4BA8-93CD-2F6FF5310D3B}" dt="2021-07-01T12:27:18.471" v="54" actId="478"/>
          <ac:cxnSpMkLst>
            <pc:docMk/>
            <pc:sldMk cId="0" sldId="260"/>
            <ac:cxnSpMk id="31" creationId="{00000000-0000-0000-0000-000000000000}"/>
          </ac:cxnSpMkLst>
        </pc:cxnChg>
        <pc:cxnChg chg="add mod">
          <ac:chgData name="郭 文博" userId="ea48529ef195ae8a" providerId="LiveId" clId="{A8C0F7AA-A4DF-4BA8-93CD-2F6FF5310D3B}" dt="2021-07-01T12:27:26.733" v="55"/>
          <ac:cxnSpMkLst>
            <pc:docMk/>
            <pc:sldMk cId="0" sldId="260"/>
            <ac:cxnSpMk id="39" creationId="{E10BD531-3FDA-49EF-BC4C-EEC30A7A0D2F}"/>
          </ac:cxnSpMkLst>
        </pc:cxnChg>
      </pc:sldChg>
      <pc:sldChg chg="addSp delSp modSp mod modAnim">
        <pc:chgData name="郭 文博" userId="ea48529ef195ae8a" providerId="LiveId" clId="{A8C0F7AA-A4DF-4BA8-93CD-2F6FF5310D3B}" dt="2021-07-01T12:30:15.397" v="92" actId="207"/>
        <pc:sldMkLst>
          <pc:docMk/>
          <pc:sldMk cId="0" sldId="263"/>
        </pc:sldMkLst>
        <pc:spChg chg="del">
          <ac:chgData name="郭 文博" userId="ea48529ef195ae8a" providerId="LiveId" clId="{A8C0F7AA-A4DF-4BA8-93CD-2F6FF5310D3B}" dt="2021-07-01T12:29:52.774" v="87" actId="478"/>
          <ac:spMkLst>
            <pc:docMk/>
            <pc:sldMk cId="0" sldId="263"/>
            <ac:spMk id="19" creationId="{00000000-0000-0000-0000-000000000000}"/>
          </ac:spMkLst>
        </pc:spChg>
        <pc:spChg chg="add mod">
          <ac:chgData name="郭 文博" userId="ea48529ef195ae8a" providerId="LiveId" clId="{A8C0F7AA-A4DF-4BA8-93CD-2F6FF5310D3B}" dt="2021-07-01T12:29:58.609" v="89" actId="1076"/>
          <ac:spMkLst>
            <pc:docMk/>
            <pc:sldMk cId="0" sldId="263"/>
            <ac:spMk id="22" creationId="{235152EB-E4BC-469D-871C-61C4961C8FBA}"/>
          </ac:spMkLst>
        </pc:spChg>
        <pc:spChg chg="add mod">
          <ac:chgData name="郭 文博" userId="ea48529ef195ae8a" providerId="LiveId" clId="{A8C0F7AA-A4DF-4BA8-93CD-2F6FF5310D3B}" dt="2021-07-01T12:29:53.213" v="88"/>
          <ac:spMkLst>
            <pc:docMk/>
            <pc:sldMk cId="0" sldId="263"/>
            <ac:spMk id="25" creationId="{8392159F-E69E-441D-BFA0-5225EC678EF2}"/>
          </ac:spMkLst>
        </pc:spChg>
        <pc:spChg chg="add mod">
          <ac:chgData name="郭 文博" userId="ea48529ef195ae8a" providerId="LiveId" clId="{A8C0F7AA-A4DF-4BA8-93CD-2F6FF5310D3B}" dt="2021-07-01T12:30:12.418" v="91" actId="108"/>
          <ac:spMkLst>
            <pc:docMk/>
            <pc:sldMk cId="0" sldId="263"/>
            <ac:spMk id="26" creationId="{2574E02F-7AD9-4C51-AC4D-679AF786CFBB}"/>
          </ac:spMkLst>
        </pc:spChg>
        <pc:spChg chg="add mod">
          <ac:chgData name="郭 文博" userId="ea48529ef195ae8a" providerId="LiveId" clId="{A8C0F7AA-A4DF-4BA8-93CD-2F6FF5310D3B}" dt="2021-07-01T12:30:15.397" v="92" actId="207"/>
          <ac:spMkLst>
            <pc:docMk/>
            <pc:sldMk cId="0" sldId="263"/>
            <ac:spMk id="27" creationId="{C77B94BA-1D5D-4FFF-A4C3-FAFC0F5A6D7A}"/>
          </ac:spMkLst>
        </pc:spChg>
        <pc:spChg chg="add mod">
          <ac:chgData name="郭 文博" userId="ea48529ef195ae8a" providerId="LiveId" clId="{A8C0F7AA-A4DF-4BA8-93CD-2F6FF5310D3B}" dt="2021-07-01T12:29:53.213" v="88"/>
          <ac:spMkLst>
            <pc:docMk/>
            <pc:sldMk cId="0" sldId="263"/>
            <ac:spMk id="28" creationId="{65FE6D15-591D-4222-81D6-3D96455533DA}"/>
          </ac:spMkLst>
        </pc:spChg>
        <pc:spChg chg="del">
          <ac:chgData name="郭 文博" userId="ea48529ef195ae8a" providerId="LiveId" clId="{A8C0F7AA-A4DF-4BA8-93CD-2F6FF5310D3B}" dt="2021-07-01T12:29:52.774" v="87" actId="478"/>
          <ac:spMkLst>
            <pc:docMk/>
            <pc:sldMk cId="0" sldId="263"/>
            <ac:spMk id="33" creationId="{00000000-0000-0000-0000-000000000000}"/>
          </ac:spMkLst>
        </pc:spChg>
        <pc:spChg chg="del">
          <ac:chgData name="郭 文博" userId="ea48529ef195ae8a" providerId="LiveId" clId="{A8C0F7AA-A4DF-4BA8-93CD-2F6FF5310D3B}" dt="2021-07-01T12:29:52.774" v="87" actId="478"/>
          <ac:spMkLst>
            <pc:docMk/>
            <pc:sldMk cId="0" sldId="263"/>
            <ac:spMk id="36" creationId="{00000000-0000-0000-0000-000000000000}"/>
          </ac:spMkLst>
        </pc:spChg>
        <pc:spChg chg="del">
          <ac:chgData name="郭 文博" userId="ea48529ef195ae8a" providerId="LiveId" clId="{A8C0F7AA-A4DF-4BA8-93CD-2F6FF5310D3B}" dt="2021-07-01T12:29:52.774" v="87" actId="478"/>
          <ac:spMkLst>
            <pc:docMk/>
            <pc:sldMk cId="0" sldId="263"/>
            <ac:spMk id="37" creationId="{00000000-0000-0000-0000-000000000000}"/>
          </ac:spMkLst>
        </pc:spChg>
        <pc:spChg chg="del">
          <ac:chgData name="郭 文博" userId="ea48529ef195ae8a" providerId="LiveId" clId="{A8C0F7AA-A4DF-4BA8-93CD-2F6FF5310D3B}" dt="2021-07-01T12:29:52.774" v="87" actId="478"/>
          <ac:spMkLst>
            <pc:docMk/>
            <pc:sldMk cId="0" sldId="263"/>
            <ac:spMk id="38" creationId="{00000000-0000-0000-0000-000000000000}"/>
          </ac:spMkLst>
        </pc:spChg>
        <pc:spChg chg="del">
          <ac:chgData name="郭 文博" userId="ea48529ef195ae8a" providerId="LiveId" clId="{A8C0F7AA-A4DF-4BA8-93CD-2F6FF5310D3B}" dt="2021-07-01T12:29:52.774" v="87" actId="478"/>
          <ac:spMkLst>
            <pc:docMk/>
            <pc:sldMk cId="0" sldId="263"/>
            <ac:spMk id="39" creationId="{00000000-0000-0000-0000-000000000000}"/>
          </ac:spMkLst>
        </pc:spChg>
        <pc:picChg chg="add mod">
          <ac:chgData name="郭 文博" userId="ea48529ef195ae8a" providerId="LiveId" clId="{A8C0F7AA-A4DF-4BA8-93CD-2F6FF5310D3B}" dt="2021-07-01T12:29:53.213" v="88"/>
          <ac:picMkLst>
            <pc:docMk/>
            <pc:sldMk cId="0" sldId="263"/>
            <ac:picMk id="30" creationId="{FC4FD275-9646-4FF4-96AE-5180930B0732}"/>
          </ac:picMkLst>
        </pc:picChg>
        <pc:picChg chg="del">
          <ac:chgData name="郭 文博" userId="ea48529ef195ae8a" providerId="LiveId" clId="{A8C0F7AA-A4DF-4BA8-93CD-2F6FF5310D3B}" dt="2021-07-01T12:29:52.774" v="87" actId="478"/>
          <ac:picMkLst>
            <pc:docMk/>
            <pc:sldMk cId="0" sldId="263"/>
            <ac:picMk id="41" creationId="{00000000-0000-0000-0000-000000000000}"/>
          </ac:picMkLst>
        </pc:picChg>
        <pc:cxnChg chg="del">
          <ac:chgData name="郭 文博" userId="ea48529ef195ae8a" providerId="LiveId" clId="{A8C0F7AA-A4DF-4BA8-93CD-2F6FF5310D3B}" dt="2021-07-01T12:29:52.774" v="87" actId="478"/>
          <ac:cxnSpMkLst>
            <pc:docMk/>
            <pc:sldMk cId="0" sldId="263"/>
            <ac:cxnSpMk id="18" creationId="{00000000-0000-0000-0000-000000000000}"/>
          </ac:cxnSpMkLst>
        </pc:cxnChg>
        <pc:cxnChg chg="del">
          <ac:chgData name="郭 文博" userId="ea48529ef195ae8a" providerId="LiveId" clId="{A8C0F7AA-A4DF-4BA8-93CD-2F6FF5310D3B}" dt="2021-07-01T12:29:52.774" v="87" actId="478"/>
          <ac:cxnSpMkLst>
            <pc:docMk/>
            <pc:sldMk cId="0" sldId="263"/>
            <ac:cxnSpMk id="21" creationId="{00000000-0000-0000-0000-000000000000}"/>
          </ac:cxnSpMkLst>
        </pc:cxnChg>
        <pc:cxnChg chg="add mod">
          <ac:chgData name="郭 文博" userId="ea48529ef195ae8a" providerId="LiveId" clId="{A8C0F7AA-A4DF-4BA8-93CD-2F6FF5310D3B}" dt="2021-07-01T12:29:53.213" v="88"/>
          <ac:cxnSpMkLst>
            <pc:docMk/>
            <pc:sldMk cId="0" sldId="263"/>
            <ac:cxnSpMk id="23" creationId="{B1D8CCEA-188A-4F4A-89E0-2FFB75814219}"/>
          </ac:cxnSpMkLst>
        </pc:cxnChg>
        <pc:cxnChg chg="add mod">
          <ac:chgData name="郭 文博" userId="ea48529ef195ae8a" providerId="LiveId" clId="{A8C0F7AA-A4DF-4BA8-93CD-2F6FF5310D3B}" dt="2021-07-01T12:29:53.213" v="88"/>
          <ac:cxnSpMkLst>
            <pc:docMk/>
            <pc:sldMk cId="0" sldId="263"/>
            <ac:cxnSpMk id="24" creationId="{7967D7EC-BEA0-4A26-885D-EBB83A8A0F9F}"/>
          </ac:cxnSpMkLst>
        </pc:cxnChg>
        <pc:cxnChg chg="add mod">
          <ac:chgData name="郭 文博" userId="ea48529ef195ae8a" providerId="LiveId" clId="{A8C0F7AA-A4DF-4BA8-93CD-2F6FF5310D3B}" dt="2021-07-01T12:29:53.213" v="88"/>
          <ac:cxnSpMkLst>
            <pc:docMk/>
            <pc:sldMk cId="0" sldId="263"/>
            <ac:cxnSpMk id="29" creationId="{CE19028C-E134-44E8-BD28-8D2324ADDCDC}"/>
          </ac:cxnSpMkLst>
        </pc:cxnChg>
        <pc:cxnChg chg="del">
          <ac:chgData name="郭 文博" userId="ea48529ef195ae8a" providerId="LiveId" clId="{A8C0F7AA-A4DF-4BA8-93CD-2F6FF5310D3B}" dt="2021-07-01T12:29:52.774" v="87" actId="478"/>
          <ac:cxnSpMkLst>
            <pc:docMk/>
            <pc:sldMk cId="0" sldId="263"/>
            <ac:cxnSpMk id="40" creationId="{00000000-0000-0000-0000-000000000000}"/>
          </ac:cxnSpMkLst>
        </pc:cxnChg>
      </pc:sldChg>
      <pc:sldChg chg="addSp delSp modSp mod delAnim modAnim">
        <pc:chgData name="郭 文博" userId="ea48529ef195ae8a" providerId="LiveId" clId="{A8C0F7AA-A4DF-4BA8-93CD-2F6FF5310D3B}" dt="2021-07-01T12:30:34.733" v="96"/>
        <pc:sldMkLst>
          <pc:docMk/>
          <pc:sldMk cId="0" sldId="264"/>
        </pc:sldMkLst>
        <pc:spChg chg="del">
          <ac:chgData name="郭 文博" userId="ea48529ef195ae8a" providerId="LiveId" clId="{A8C0F7AA-A4DF-4BA8-93CD-2F6FF5310D3B}" dt="2021-07-01T12:30:23.909" v="93" actId="478"/>
          <ac:spMkLst>
            <pc:docMk/>
            <pc:sldMk cId="0" sldId="264"/>
            <ac:spMk id="18" creationId="{00000000-0000-0000-0000-000000000000}"/>
          </ac:spMkLst>
        </pc:spChg>
        <pc:spChg chg="del">
          <ac:chgData name="郭 文博" userId="ea48529ef195ae8a" providerId="LiveId" clId="{A8C0F7AA-A4DF-4BA8-93CD-2F6FF5310D3B}" dt="2021-07-01T12:30:23.909" v="93" actId="478"/>
          <ac:spMkLst>
            <pc:docMk/>
            <pc:sldMk cId="0" sldId="264"/>
            <ac:spMk id="20" creationId="{00000000-0000-0000-0000-000000000000}"/>
          </ac:spMkLst>
        </pc:spChg>
        <pc:spChg chg="add del mod">
          <ac:chgData name="郭 文博" userId="ea48529ef195ae8a" providerId="LiveId" clId="{A8C0F7AA-A4DF-4BA8-93CD-2F6FF5310D3B}" dt="2021-07-01T12:30:34.303" v="95" actId="478"/>
          <ac:spMkLst>
            <pc:docMk/>
            <pc:sldMk cId="0" sldId="264"/>
            <ac:spMk id="22" creationId="{8B74149A-837D-4655-90A7-3AA10504A52B}"/>
          </ac:spMkLst>
        </pc:spChg>
        <pc:spChg chg="add del mod">
          <ac:chgData name="郭 文博" userId="ea48529ef195ae8a" providerId="LiveId" clId="{A8C0F7AA-A4DF-4BA8-93CD-2F6FF5310D3B}" dt="2021-07-01T12:30:34.303" v="95" actId="478"/>
          <ac:spMkLst>
            <pc:docMk/>
            <pc:sldMk cId="0" sldId="264"/>
            <ac:spMk id="25" creationId="{6BB529EC-E4A9-48C8-AE3E-612C9519D0C8}"/>
          </ac:spMkLst>
        </pc:spChg>
        <pc:spChg chg="add del mod">
          <ac:chgData name="郭 文博" userId="ea48529ef195ae8a" providerId="LiveId" clId="{A8C0F7AA-A4DF-4BA8-93CD-2F6FF5310D3B}" dt="2021-07-01T12:30:34.303" v="95" actId="478"/>
          <ac:spMkLst>
            <pc:docMk/>
            <pc:sldMk cId="0" sldId="264"/>
            <ac:spMk id="26" creationId="{DAC4EEA3-71E7-40D4-A69F-327092ECF0A4}"/>
          </ac:spMkLst>
        </pc:spChg>
        <pc:spChg chg="add del mod">
          <ac:chgData name="郭 文博" userId="ea48529ef195ae8a" providerId="LiveId" clId="{A8C0F7AA-A4DF-4BA8-93CD-2F6FF5310D3B}" dt="2021-07-01T12:30:34.303" v="95" actId="478"/>
          <ac:spMkLst>
            <pc:docMk/>
            <pc:sldMk cId="0" sldId="264"/>
            <ac:spMk id="27" creationId="{D00F7046-C3E6-4CF1-B102-75CD23337B34}"/>
          </ac:spMkLst>
        </pc:spChg>
        <pc:spChg chg="add del mod">
          <ac:chgData name="郭 文博" userId="ea48529ef195ae8a" providerId="LiveId" clId="{A8C0F7AA-A4DF-4BA8-93CD-2F6FF5310D3B}" dt="2021-07-01T12:30:34.303" v="95" actId="478"/>
          <ac:spMkLst>
            <pc:docMk/>
            <pc:sldMk cId="0" sldId="264"/>
            <ac:spMk id="28" creationId="{44ED9190-C865-48DB-A806-823F971A04A5}"/>
          </ac:spMkLst>
        </pc:spChg>
        <pc:spChg chg="add mod">
          <ac:chgData name="郭 文博" userId="ea48529ef195ae8a" providerId="LiveId" clId="{A8C0F7AA-A4DF-4BA8-93CD-2F6FF5310D3B}" dt="2021-07-01T12:30:34.733" v="96"/>
          <ac:spMkLst>
            <pc:docMk/>
            <pc:sldMk cId="0" sldId="264"/>
            <ac:spMk id="31" creationId="{FB97330D-4D55-4F2D-AD22-05DBF00C17F5}"/>
          </ac:spMkLst>
        </pc:spChg>
        <pc:spChg chg="add mod">
          <ac:chgData name="郭 文博" userId="ea48529ef195ae8a" providerId="LiveId" clId="{A8C0F7AA-A4DF-4BA8-93CD-2F6FF5310D3B}" dt="2021-07-01T12:30:34.733" v="96"/>
          <ac:spMkLst>
            <pc:docMk/>
            <pc:sldMk cId="0" sldId="264"/>
            <ac:spMk id="32" creationId="{91136C76-6410-4F69-81B1-A88D30559267}"/>
          </ac:spMkLst>
        </pc:spChg>
        <pc:spChg chg="del">
          <ac:chgData name="郭 文博" userId="ea48529ef195ae8a" providerId="LiveId" clId="{A8C0F7AA-A4DF-4BA8-93CD-2F6FF5310D3B}" dt="2021-07-01T12:30:23.909" v="93" actId="478"/>
          <ac:spMkLst>
            <pc:docMk/>
            <pc:sldMk cId="0" sldId="264"/>
            <ac:spMk id="33" creationId="{00000000-0000-0000-0000-000000000000}"/>
          </ac:spMkLst>
        </pc:spChg>
        <pc:spChg chg="del">
          <ac:chgData name="郭 文博" userId="ea48529ef195ae8a" providerId="LiveId" clId="{A8C0F7AA-A4DF-4BA8-93CD-2F6FF5310D3B}" dt="2021-07-01T12:30:23.909" v="93" actId="478"/>
          <ac:spMkLst>
            <pc:docMk/>
            <pc:sldMk cId="0" sldId="264"/>
            <ac:spMk id="36" creationId="{00000000-0000-0000-0000-000000000000}"/>
          </ac:spMkLst>
        </pc:spChg>
        <pc:spChg chg="del">
          <ac:chgData name="郭 文博" userId="ea48529ef195ae8a" providerId="LiveId" clId="{A8C0F7AA-A4DF-4BA8-93CD-2F6FF5310D3B}" dt="2021-07-01T12:30:23.909" v="93" actId="478"/>
          <ac:spMkLst>
            <pc:docMk/>
            <pc:sldMk cId="0" sldId="264"/>
            <ac:spMk id="37" creationId="{00000000-0000-0000-0000-000000000000}"/>
          </ac:spMkLst>
        </pc:spChg>
        <pc:spChg chg="del">
          <ac:chgData name="郭 文博" userId="ea48529ef195ae8a" providerId="LiveId" clId="{A8C0F7AA-A4DF-4BA8-93CD-2F6FF5310D3B}" dt="2021-07-01T12:30:23.909" v="93" actId="478"/>
          <ac:spMkLst>
            <pc:docMk/>
            <pc:sldMk cId="0" sldId="264"/>
            <ac:spMk id="38" creationId="{00000000-0000-0000-0000-000000000000}"/>
          </ac:spMkLst>
        </pc:spChg>
        <pc:spChg chg="del">
          <ac:chgData name="郭 文博" userId="ea48529ef195ae8a" providerId="LiveId" clId="{A8C0F7AA-A4DF-4BA8-93CD-2F6FF5310D3B}" dt="2021-07-01T12:30:23.909" v="93" actId="478"/>
          <ac:spMkLst>
            <pc:docMk/>
            <pc:sldMk cId="0" sldId="264"/>
            <ac:spMk id="39" creationId="{00000000-0000-0000-0000-000000000000}"/>
          </ac:spMkLst>
        </pc:spChg>
        <pc:spChg chg="add mod">
          <ac:chgData name="郭 文博" userId="ea48529ef195ae8a" providerId="LiveId" clId="{A8C0F7AA-A4DF-4BA8-93CD-2F6FF5310D3B}" dt="2021-07-01T12:30:34.733" v="96"/>
          <ac:spMkLst>
            <pc:docMk/>
            <pc:sldMk cId="0" sldId="264"/>
            <ac:spMk id="44" creationId="{6525B3AE-AE36-47F9-AC8B-67A5F9EBF65D}"/>
          </ac:spMkLst>
        </pc:spChg>
        <pc:spChg chg="add mod">
          <ac:chgData name="郭 文博" userId="ea48529ef195ae8a" providerId="LiveId" clId="{A8C0F7AA-A4DF-4BA8-93CD-2F6FF5310D3B}" dt="2021-07-01T12:30:34.733" v="96"/>
          <ac:spMkLst>
            <pc:docMk/>
            <pc:sldMk cId="0" sldId="264"/>
            <ac:spMk id="45" creationId="{214450D8-4289-4937-A754-432A39BCEF1A}"/>
          </ac:spMkLst>
        </pc:spChg>
        <pc:spChg chg="add mod">
          <ac:chgData name="郭 文博" userId="ea48529ef195ae8a" providerId="LiveId" clId="{A8C0F7AA-A4DF-4BA8-93CD-2F6FF5310D3B}" dt="2021-07-01T12:30:34.733" v="96"/>
          <ac:spMkLst>
            <pc:docMk/>
            <pc:sldMk cId="0" sldId="264"/>
            <ac:spMk id="46" creationId="{A0DA2A7C-5EA5-46C9-AF61-6F4BFFBB47A3}"/>
          </ac:spMkLst>
        </pc:spChg>
        <pc:spChg chg="add mod">
          <ac:chgData name="郭 文博" userId="ea48529ef195ae8a" providerId="LiveId" clId="{A8C0F7AA-A4DF-4BA8-93CD-2F6FF5310D3B}" dt="2021-07-01T12:30:34.733" v="96"/>
          <ac:spMkLst>
            <pc:docMk/>
            <pc:sldMk cId="0" sldId="264"/>
            <ac:spMk id="47" creationId="{3320EAC8-1DB6-4E09-BD1A-9C6C27B667F7}"/>
          </ac:spMkLst>
        </pc:spChg>
        <pc:picChg chg="add del mod">
          <ac:chgData name="郭 文博" userId="ea48529ef195ae8a" providerId="LiveId" clId="{A8C0F7AA-A4DF-4BA8-93CD-2F6FF5310D3B}" dt="2021-07-01T12:30:34.303" v="95" actId="478"/>
          <ac:picMkLst>
            <pc:docMk/>
            <pc:sldMk cId="0" sldId="264"/>
            <ac:picMk id="30" creationId="{608ACD59-AF36-4C97-92BB-CB0C76E8A3EB}"/>
          </ac:picMkLst>
        </pc:picChg>
        <pc:picChg chg="del">
          <ac:chgData name="郭 文博" userId="ea48529ef195ae8a" providerId="LiveId" clId="{A8C0F7AA-A4DF-4BA8-93CD-2F6FF5310D3B}" dt="2021-07-01T12:30:23.909" v="93" actId="478"/>
          <ac:picMkLst>
            <pc:docMk/>
            <pc:sldMk cId="0" sldId="264"/>
            <ac:picMk id="41" creationId="{00000000-0000-0000-0000-000000000000}"/>
          </ac:picMkLst>
        </pc:picChg>
        <pc:picChg chg="add mod">
          <ac:chgData name="郭 文博" userId="ea48529ef195ae8a" providerId="LiveId" clId="{A8C0F7AA-A4DF-4BA8-93CD-2F6FF5310D3B}" dt="2021-07-01T12:30:34.733" v="96"/>
          <ac:picMkLst>
            <pc:docMk/>
            <pc:sldMk cId="0" sldId="264"/>
            <ac:picMk id="49" creationId="{3178AD43-C678-42C0-BE04-088C26A2F820}"/>
          </ac:picMkLst>
        </pc:picChg>
        <pc:cxnChg chg="del">
          <ac:chgData name="郭 文博" userId="ea48529ef195ae8a" providerId="LiveId" clId="{A8C0F7AA-A4DF-4BA8-93CD-2F6FF5310D3B}" dt="2021-07-01T12:30:23.909" v="93" actId="478"/>
          <ac:cxnSpMkLst>
            <pc:docMk/>
            <pc:sldMk cId="0" sldId="264"/>
            <ac:cxnSpMk id="19" creationId="{00000000-0000-0000-0000-000000000000}"/>
          </ac:cxnSpMkLst>
        </pc:cxnChg>
        <pc:cxnChg chg="del">
          <ac:chgData name="郭 文博" userId="ea48529ef195ae8a" providerId="LiveId" clId="{A8C0F7AA-A4DF-4BA8-93CD-2F6FF5310D3B}" dt="2021-07-01T12:30:23.909" v="93" actId="478"/>
          <ac:cxnSpMkLst>
            <pc:docMk/>
            <pc:sldMk cId="0" sldId="264"/>
            <ac:cxnSpMk id="21" creationId="{00000000-0000-0000-0000-000000000000}"/>
          </ac:cxnSpMkLst>
        </pc:cxnChg>
        <pc:cxnChg chg="add del mod">
          <ac:chgData name="郭 文博" userId="ea48529ef195ae8a" providerId="LiveId" clId="{A8C0F7AA-A4DF-4BA8-93CD-2F6FF5310D3B}" dt="2021-07-01T12:30:34.303" v="95" actId="478"/>
          <ac:cxnSpMkLst>
            <pc:docMk/>
            <pc:sldMk cId="0" sldId="264"/>
            <ac:cxnSpMk id="23" creationId="{C3037DBE-496F-4891-875C-05E389E1CBE6}"/>
          </ac:cxnSpMkLst>
        </pc:cxnChg>
        <pc:cxnChg chg="add del mod">
          <ac:chgData name="郭 文博" userId="ea48529ef195ae8a" providerId="LiveId" clId="{A8C0F7AA-A4DF-4BA8-93CD-2F6FF5310D3B}" dt="2021-07-01T12:30:34.303" v="95" actId="478"/>
          <ac:cxnSpMkLst>
            <pc:docMk/>
            <pc:sldMk cId="0" sldId="264"/>
            <ac:cxnSpMk id="24" creationId="{78B0834D-729B-48F2-8DB7-BEBDD29A5CCB}"/>
          </ac:cxnSpMkLst>
        </pc:cxnChg>
        <pc:cxnChg chg="add del mod">
          <ac:chgData name="郭 文博" userId="ea48529ef195ae8a" providerId="LiveId" clId="{A8C0F7AA-A4DF-4BA8-93CD-2F6FF5310D3B}" dt="2021-07-01T12:30:34.303" v="95" actId="478"/>
          <ac:cxnSpMkLst>
            <pc:docMk/>
            <pc:sldMk cId="0" sldId="264"/>
            <ac:cxnSpMk id="29" creationId="{36AACC18-45B7-4DD8-91E8-3232ACA69AFA}"/>
          </ac:cxnSpMkLst>
        </pc:cxnChg>
        <pc:cxnChg chg="del">
          <ac:chgData name="郭 文博" userId="ea48529ef195ae8a" providerId="LiveId" clId="{A8C0F7AA-A4DF-4BA8-93CD-2F6FF5310D3B}" dt="2021-07-01T12:30:23.909" v="93" actId="478"/>
          <ac:cxnSpMkLst>
            <pc:docMk/>
            <pc:sldMk cId="0" sldId="264"/>
            <ac:cxnSpMk id="40" creationId="{00000000-0000-0000-0000-000000000000}"/>
          </ac:cxnSpMkLst>
        </pc:cxnChg>
        <pc:cxnChg chg="add mod">
          <ac:chgData name="郭 文博" userId="ea48529ef195ae8a" providerId="LiveId" clId="{A8C0F7AA-A4DF-4BA8-93CD-2F6FF5310D3B}" dt="2021-07-01T12:30:34.733" v="96"/>
          <ac:cxnSpMkLst>
            <pc:docMk/>
            <pc:sldMk cId="0" sldId="264"/>
            <ac:cxnSpMk id="42" creationId="{4143E147-6923-401B-953B-1C39FEED87C5}"/>
          </ac:cxnSpMkLst>
        </pc:cxnChg>
        <pc:cxnChg chg="add mod">
          <ac:chgData name="郭 文博" userId="ea48529ef195ae8a" providerId="LiveId" clId="{A8C0F7AA-A4DF-4BA8-93CD-2F6FF5310D3B}" dt="2021-07-01T12:30:34.733" v="96"/>
          <ac:cxnSpMkLst>
            <pc:docMk/>
            <pc:sldMk cId="0" sldId="264"/>
            <ac:cxnSpMk id="43" creationId="{84ACA806-285E-4E1D-9759-84FF4E5CAF92}"/>
          </ac:cxnSpMkLst>
        </pc:cxnChg>
        <pc:cxnChg chg="add mod">
          <ac:chgData name="郭 文博" userId="ea48529ef195ae8a" providerId="LiveId" clId="{A8C0F7AA-A4DF-4BA8-93CD-2F6FF5310D3B}" dt="2021-07-01T12:30:34.733" v="96"/>
          <ac:cxnSpMkLst>
            <pc:docMk/>
            <pc:sldMk cId="0" sldId="264"/>
            <ac:cxnSpMk id="48" creationId="{12771872-18E0-4919-8CD9-764C88CAD143}"/>
          </ac:cxnSpMkLst>
        </pc:cxnChg>
      </pc:sldChg>
      <pc:sldChg chg="modSp">
        <pc:chgData name="郭 文博" userId="ea48529ef195ae8a" providerId="LiveId" clId="{A8C0F7AA-A4DF-4BA8-93CD-2F6FF5310D3B}" dt="2021-07-01T12:31:41" v="122" actId="20577"/>
        <pc:sldMkLst>
          <pc:docMk/>
          <pc:sldMk cId="0" sldId="350"/>
        </pc:sldMkLst>
        <pc:spChg chg="mod">
          <ac:chgData name="郭 文博" userId="ea48529ef195ae8a" providerId="LiveId" clId="{A8C0F7AA-A4DF-4BA8-93CD-2F6FF5310D3B}" dt="2021-07-01T12:31:41" v="122" actId="20577"/>
          <ac:spMkLst>
            <pc:docMk/>
            <pc:sldMk cId="0" sldId="350"/>
            <ac:spMk id="9" creationId="{00000000-0000-0000-0000-000000000000}"/>
          </ac:spMkLst>
        </pc:spChg>
      </pc:sldChg>
      <pc:sldChg chg="modSp mod">
        <pc:chgData name="郭 文博" userId="ea48529ef195ae8a" providerId="LiveId" clId="{A8C0F7AA-A4DF-4BA8-93CD-2F6FF5310D3B}" dt="2021-07-01T12:27:00.271" v="53" actId="20577"/>
        <pc:sldMkLst>
          <pc:docMk/>
          <pc:sldMk cId="406908769" sldId="365"/>
        </pc:sldMkLst>
        <pc:spChg chg="mod">
          <ac:chgData name="郭 文博" userId="ea48529ef195ae8a" providerId="LiveId" clId="{A8C0F7AA-A4DF-4BA8-93CD-2F6FF5310D3B}" dt="2021-07-01T12:27:00.271" v="53" actId="20577"/>
          <ac:spMkLst>
            <pc:docMk/>
            <pc:sldMk cId="406908769" sldId="365"/>
            <ac:spMk id="29" creationId="{00000000-0000-0000-0000-000000000000}"/>
          </ac:spMkLst>
        </pc:spChg>
      </pc:sldChg>
      <pc:sldChg chg="addSp delSp modSp mod delAnim modAnim">
        <pc:chgData name="郭 文博" userId="ea48529ef195ae8a" providerId="LiveId" clId="{A8C0F7AA-A4DF-4BA8-93CD-2F6FF5310D3B}" dt="2021-07-01T12:28:58.317" v="74" actId="170"/>
        <pc:sldMkLst>
          <pc:docMk/>
          <pc:sldMk cId="4210227514" sldId="366"/>
        </pc:sldMkLst>
        <pc:spChg chg="add del mod">
          <ac:chgData name="郭 文博" userId="ea48529ef195ae8a" providerId="LiveId" clId="{A8C0F7AA-A4DF-4BA8-93CD-2F6FF5310D3B}" dt="2021-07-01T12:27:55.790" v="62" actId="478"/>
          <ac:spMkLst>
            <pc:docMk/>
            <pc:sldMk cId="4210227514" sldId="366"/>
            <ac:spMk id="18" creationId="{8A0ABB48-D92F-4A12-AA64-6DAEF4A76452}"/>
          </ac:spMkLst>
        </pc:spChg>
        <pc:spChg chg="add mod">
          <ac:chgData name="郭 文博" userId="ea48529ef195ae8a" providerId="LiveId" clId="{A8C0F7AA-A4DF-4BA8-93CD-2F6FF5310D3B}" dt="2021-07-01T12:28:06.902" v="64" actId="108"/>
          <ac:spMkLst>
            <pc:docMk/>
            <pc:sldMk cId="4210227514" sldId="366"/>
            <ac:spMk id="20" creationId="{EE910A87-FE96-43E6-8477-BC7BB7519E23}"/>
          </ac:spMkLst>
        </pc:spChg>
        <pc:spChg chg="add mod">
          <ac:chgData name="郭 文博" userId="ea48529ef195ae8a" providerId="LiveId" clId="{A8C0F7AA-A4DF-4BA8-93CD-2F6FF5310D3B}" dt="2021-07-01T12:28:17.668" v="66" actId="207"/>
          <ac:spMkLst>
            <pc:docMk/>
            <pc:sldMk cId="4210227514" sldId="366"/>
            <ac:spMk id="21" creationId="{088B8666-4A5F-403E-9772-856A0264C797}"/>
          </ac:spMkLst>
        </pc:spChg>
        <pc:spChg chg="mod">
          <ac:chgData name="郭 文博" userId="ea48529ef195ae8a" providerId="LiveId" clId="{A8C0F7AA-A4DF-4BA8-93CD-2F6FF5310D3B}" dt="2021-07-01T12:28:24.617" v="68" actId="1076"/>
          <ac:spMkLst>
            <pc:docMk/>
            <pc:sldMk cId="4210227514" sldId="366"/>
            <ac:spMk id="22" creationId="{00000000-0000-0000-0000-000000000000}"/>
          </ac:spMkLst>
        </pc:spChg>
        <pc:spChg chg="del">
          <ac:chgData name="郭 文博" userId="ea48529ef195ae8a" providerId="LiveId" clId="{A8C0F7AA-A4DF-4BA8-93CD-2F6FF5310D3B}" dt="2021-07-01T12:27:44.815" v="58" actId="478"/>
          <ac:spMkLst>
            <pc:docMk/>
            <pc:sldMk cId="4210227514" sldId="366"/>
            <ac:spMk id="24" creationId="{00000000-0000-0000-0000-000000000000}"/>
          </ac:spMkLst>
        </pc:spChg>
        <pc:spChg chg="del">
          <ac:chgData name="郭 文博" userId="ea48529ef195ae8a" providerId="LiveId" clId="{A8C0F7AA-A4DF-4BA8-93CD-2F6FF5310D3B}" dt="2021-07-01T12:27:44.815" v="58" actId="478"/>
          <ac:spMkLst>
            <pc:docMk/>
            <pc:sldMk cId="4210227514" sldId="366"/>
            <ac:spMk id="26" creationId="{00000000-0000-0000-0000-000000000000}"/>
          </ac:spMkLst>
        </pc:spChg>
        <pc:spChg chg="del">
          <ac:chgData name="郭 文博" userId="ea48529ef195ae8a" providerId="LiveId" clId="{A8C0F7AA-A4DF-4BA8-93CD-2F6FF5310D3B}" dt="2021-07-01T12:27:44.815" v="58" actId="478"/>
          <ac:spMkLst>
            <pc:docMk/>
            <pc:sldMk cId="4210227514" sldId="366"/>
            <ac:spMk id="27" creationId="{00000000-0000-0000-0000-000000000000}"/>
          </ac:spMkLst>
        </pc:spChg>
        <pc:spChg chg="del">
          <ac:chgData name="郭 文博" userId="ea48529ef195ae8a" providerId="LiveId" clId="{A8C0F7AA-A4DF-4BA8-93CD-2F6FF5310D3B}" dt="2021-07-01T12:27:44.815" v="58" actId="478"/>
          <ac:spMkLst>
            <pc:docMk/>
            <pc:sldMk cId="4210227514" sldId="366"/>
            <ac:spMk id="28" creationId="{00000000-0000-0000-0000-000000000000}"/>
          </ac:spMkLst>
        </pc:spChg>
        <pc:spChg chg="del">
          <ac:chgData name="郭 文博" userId="ea48529ef195ae8a" providerId="LiveId" clId="{A8C0F7AA-A4DF-4BA8-93CD-2F6FF5310D3B}" dt="2021-07-01T12:27:44.815" v="58" actId="478"/>
          <ac:spMkLst>
            <pc:docMk/>
            <pc:sldMk cId="4210227514" sldId="366"/>
            <ac:spMk id="29" creationId="{00000000-0000-0000-0000-000000000000}"/>
          </ac:spMkLst>
        </pc:spChg>
        <pc:spChg chg="add mod">
          <ac:chgData name="郭 文博" userId="ea48529ef195ae8a" providerId="LiveId" clId="{A8C0F7AA-A4DF-4BA8-93CD-2F6FF5310D3B}" dt="2021-07-01T12:27:45.285" v="59"/>
          <ac:spMkLst>
            <pc:docMk/>
            <pc:sldMk cId="4210227514" sldId="366"/>
            <ac:spMk id="30" creationId="{E1E0B995-18CE-42D3-AAAD-8588EA42662D}"/>
          </ac:spMkLst>
        </pc:spChg>
        <pc:spChg chg="add mod">
          <ac:chgData name="郭 文博" userId="ea48529ef195ae8a" providerId="LiveId" clId="{A8C0F7AA-A4DF-4BA8-93CD-2F6FF5310D3B}" dt="2021-07-01T12:27:45.285" v="59"/>
          <ac:spMkLst>
            <pc:docMk/>
            <pc:sldMk cId="4210227514" sldId="366"/>
            <ac:spMk id="33" creationId="{71B27739-23B0-473F-A749-1F339701DA7C}"/>
          </ac:spMkLst>
        </pc:spChg>
        <pc:spChg chg="add mod ord">
          <ac:chgData name="郭 文博" userId="ea48529ef195ae8a" providerId="LiveId" clId="{A8C0F7AA-A4DF-4BA8-93CD-2F6FF5310D3B}" dt="2021-07-01T12:28:58.317" v="74" actId="170"/>
          <ac:spMkLst>
            <pc:docMk/>
            <pc:sldMk cId="4210227514" sldId="366"/>
            <ac:spMk id="38" creationId="{3FB11F83-B1DB-4521-BF7F-C0A69DDDB6A2}"/>
          </ac:spMkLst>
        </pc:spChg>
        <pc:picChg chg="del">
          <ac:chgData name="郭 文博" userId="ea48529ef195ae8a" providerId="LiveId" clId="{A8C0F7AA-A4DF-4BA8-93CD-2F6FF5310D3B}" dt="2021-07-01T12:27:44.815" v="58" actId="478"/>
          <ac:picMkLst>
            <pc:docMk/>
            <pc:sldMk cId="4210227514" sldId="366"/>
            <ac:picMk id="32" creationId="{00000000-0000-0000-0000-000000000000}"/>
          </ac:picMkLst>
        </pc:picChg>
        <pc:picChg chg="add mod">
          <ac:chgData name="郭 文博" userId="ea48529ef195ae8a" providerId="LiveId" clId="{A8C0F7AA-A4DF-4BA8-93CD-2F6FF5310D3B}" dt="2021-07-01T12:27:45.285" v="59"/>
          <ac:picMkLst>
            <pc:docMk/>
            <pc:sldMk cId="4210227514" sldId="366"/>
            <ac:picMk id="37" creationId="{FC85F79D-1BBF-4D5C-A966-188F11017313}"/>
          </ac:picMkLst>
        </pc:picChg>
        <pc:cxnChg chg="add mod">
          <ac:chgData name="郭 文博" userId="ea48529ef195ae8a" providerId="LiveId" clId="{A8C0F7AA-A4DF-4BA8-93CD-2F6FF5310D3B}" dt="2021-07-01T12:27:45.285" v="59"/>
          <ac:cxnSpMkLst>
            <pc:docMk/>
            <pc:sldMk cId="4210227514" sldId="366"/>
            <ac:cxnSpMk id="17" creationId="{7E61EF3B-3138-4274-9178-D6B4C3AFEB5C}"/>
          </ac:cxnSpMkLst>
        </pc:cxnChg>
        <pc:cxnChg chg="add mod">
          <ac:chgData name="郭 文博" userId="ea48529ef195ae8a" providerId="LiveId" clId="{A8C0F7AA-A4DF-4BA8-93CD-2F6FF5310D3B}" dt="2021-07-01T12:27:45.285" v="59"/>
          <ac:cxnSpMkLst>
            <pc:docMk/>
            <pc:sldMk cId="4210227514" sldId="366"/>
            <ac:cxnSpMk id="19" creationId="{3FB75694-173A-4C8E-BE68-7BC418FBC3BF}"/>
          </ac:cxnSpMkLst>
        </pc:cxnChg>
        <pc:cxnChg chg="del">
          <ac:chgData name="郭 文博" userId="ea48529ef195ae8a" providerId="LiveId" clId="{A8C0F7AA-A4DF-4BA8-93CD-2F6FF5310D3B}" dt="2021-07-01T12:27:44.815" v="58" actId="478"/>
          <ac:cxnSpMkLst>
            <pc:docMk/>
            <pc:sldMk cId="4210227514" sldId="366"/>
            <ac:cxnSpMk id="23" creationId="{00000000-0000-0000-0000-000000000000}"/>
          </ac:cxnSpMkLst>
        </pc:cxnChg>
        <pc:cxnChg chg="del">
          <ac:chgData name="郭 文博" userId="ea48529ef195ae8a" providerId="LiveId" clId="{A8C0F7AA-A4DF-4BA8-93CD-2F6FF5310D3B}" dt="2021-07-01T12:27:44.815" v="58" actId="478"/>
          <ac:cxnSpMkLst>
            <pc:docMk/>
            <pc:sldMk cId="4210227514" sldId="366"/>
            <ac:cxnSpMk id="25" creationId="{00000000-0000-0000-0000-000000000000}"/>
          </ac:cxnSpMkLst>
        </pc:cxnChg>
        <pc:cxnChg chg="del">
          <ac:chgData name="郭 文博" userId="ea48529ef195ae8a" providerId="LiveId" clId="{A8C0F7AA-A4DF-4BA8-93CD-2F6FF5310D3B}" dt="2021-07-01T12:27:44.815" v="58" actId="478"/>
          <ac:cxnSpMkLst>
            <pc:docMk/>
            <pc:sldMk cId="4210227514" sldId="366"/>
            <ac:cxnSpMk id="31" creationId="{00000000-0000-0000-0000-000000000000}"/>
          </ac:cxnSpMkLst>
        </pc:cxnChg>
        <pc:cxnChg chg="add mod">
          <ac:chgData name="郭 文博" userId="ea48529ef195ae8a" providerId="LiveId" clId="{A8C0F7AA-A4DF-4BA8-93CD-2F6FF5310D3B}" dt="2021-07-01T12:27:45.285" v="59"/>
          <ac:cxnSpMkLst>
            <pc:docMk/>
            <pc:sldMk cId="4210227514" sldId="366"/>
            <ac:cxnSpMk id="35" creationId="{C93826B0-D13B-4EA2-B348-19009CAC3D2E}"/>
          </ac:cxnSpMkLst>
        </pc:cxnChg>
      </pc:sldChg>
      <pc:sldChg chg="addSp delSp modSp mod delAnim modAnim">
        <pc:chgData name="郭 文博" userId="ea48529ef195ae8a" providerId="LiveId" clId="{A8C0F7AA-A4DF-4BA8-93CD-2F6FF5310D3B}" dt="2021-07-01T12:29:18.323" v="76"/>
        <pc:sldMkLst>
          <pc:docMk/>
          <pc:sldMk cId="2720480565" sldId="367"/>
        </pc:sldMkLst>
        <pc:spChg chg="add mod">
          <ac:chgData name="郭 文博" userId="ea48529ef195ae8a" providerId="LiveId" clId="{A8C0F7AA-A4DF-4BA8-93CD-2F6FF5310D3B}" dt="2021-07-01T12:29:18.323" v="76"/>
          <ac:spMkLst>
            <pc:docMk/>
            <pc:sldMk cId="2720480565" sldId="367"/>
            <ac:spMk id="20" creationId="{E3FA134B-5608-4088-95FF-B1BB6D462BFF}"/>
          </ac:spMkLst>
        </pc:spChg>
        <pc:spChg chg="del">
          <ac:chgData name="郭 文博" userId="ea48529ef195ae8a" providerId="LiveId" clId="{A8C0F7AA-A4DF-4BA8-93CD-2F6FF5310D3B}" dt="2021-07-01T12:29:17.864" v="75" actId="478"/>
          <ac:spMkLst>
            <pc:docMk/>
            <pc:sldMk cId="2720480565" sldId="367"/>
            <ac:spMk id="24" creationId="{00000000-0000-0000-0000-000000000000}"/>
          </ac:spMkLst>
        </pc:spChg>
        <pc:spChg chg="del">
          <ac:chgData name="郭 文博" userId="ea48529ef195ae8a" providerId="LiveId" clId="{A8C0F7AA-A4DF-4BA8-93CD-2F6FF5310D3B}" dt="2021-07-01T12:29:17.864" v="75" actId="478"/>
          <ac:spMkLst>
            <pc:docMk/>
            <pc:sldMk cId="2720480565" sldId="367"/>
            <ac:spMk id="26" creationId="{00000000-0000-0000-0000-000000000000}"/>
          </ac:spMkLst>
        </pc:spChg>
        <pc:spChg chg="del">
          <ac:chgData name="郭 文博" userId="ea48529ef195ae8a" providerId="LiveId" clId="{A8C0F7AA-A4DF-4BA8-93CD-2F6FF5310D3B}" dt="2021-07-01T12:29:17.864" v="75" actId="478"/>
          <ac:spMkLst>
            <pc:docMk/>
            <pc:sldMk cId="2720480565" sldId="367"/>
            <ac:spMk id="27" creationId="{00000000-0000-0000-0000-000000000000}"/>
          </ac:spMkLst>
        </pc:spChg>
        <pc:spChg chg="del">
          <ac:chgData name="郭 文博" userId="ea48529ef195ae8a" providerId="LiveId" clId="{A8C0F7AA-A4DF-4BA8-93CD-2F6FF5310D3B}" dt="2021-07-01T12:29:17.864" v="75" actId="478"/>
          <ac:spMkLst>
            <pc:docMk/>
            <pc:sldMk cId="2720480565" sldId="367"/>
            <ac:spMk id="28" creationId="{00000000-0000-0000-0000-000000000000}"/>
          </ac:spMkLst>
        </pc:spChg>
        <pc:spChg chg="del">
          <ac:chgData name="郭 文博" userId="ea48529ef195ae8a" providerId="LiveId" clId="{A8C0F7AA-A4DF-4BA8-93CD-2F6FF5310D3B}" dt="2021-07-01T12:29:17.864" v="75" actId="478"/>
          <ac:spMkLst>
            <pc:docMk/>
            <pc:sldMk cId="2720480565" sldId="367"/>
            <ac:spMk id="29" creationId="{00000000-0000-0000-0000-000000000000}"/>
          </ac:spMkLst>
        </pc:spChg>
        <pc:spChg chg="add mod">
          <ac:chgData name="郭 文博" userId="ea48529ef195ae8a" providerId="LiveId" clId="{A8C0F7AA-A4DF-4BA8-93CD-2F6FF5310D3B}" dt="2021-07-01T12:29:18.323" v="76"/>
          <ac:spMkLst>
            <pc:docMk/>
            <pc:sldMk cId="2720480565" sldId="367"/>
            <ac:spMk id="33" creationId="{FFE4BF6A-BE33-4A98-8A26-E4D60CCF81A7}"/>
          </ac:spMkLst>
        </pc:spChg>
        <pc:spChg chg="add mod">
          <ac:chgData name="郭 文博" userId="ea48529ef195ae8a" providerId="LiveId" clId="{A8C0F7AA-A4DF-4BA8-93CD-2F6FF5310D3B}" dt="2021-07-01T12:29:18.323" v="76"/>
          <ac:spMkLst>
            <pc:docMk/>
            <pc:sldMk cId="2720480565" sldId="367"/>
            <ac:spMk id="35" creationId="{D84A9B1B-2B9C-4DBB-A6A3-A7C76228149B}"/>
          </ac:spMkLst>
        </pc:spChg>
        <pc:spChg chg="add mod">
          <ac:chgData name="郭 文博" userId="ea48529ef195ae8a" providerId="LiveId" clId="{A8C0F7AA-A4DF-4BA8-93CD-2F6FF5310D3B}" dt="2021-07-01T12:29:18.323" v="76"/>
          <ac:spMkLst>
            <pc:docMk/>
            <pc:sldMk cId="2720480565" sldId="367"/>
            <ac:spMk id="37" creationId="{958255DB-FC24-4BEF-AB8C-38574D80E1F2}"/>
          </ac:spMkLst>
        </pc:spChg>
        <pc:spChg chg="add mod">
          <ac:chgData name="郭 文博" userId="ea48529ef195ae8a" providerId="LiveId" clId="{A8C0F7AA-A4DF-4BA8-93CD-2F6FF5310D3B}" dt="2021-07-01T12:29:18.323" v="76"/>
          <ac:spMkLst>
            <pc:docMk/>
            <pc:sldMk cId="2720480565" sldId="367"/>
            <ac:spMk id="38" creationId="{724A27B7-0CF9-404B-8639-35413F82EE1D}"/>
          </ac:spMkLst>
        </pc:spChg>
        <pc:picChg chg="del">
          <ac:chgData name="郭 文博" userId="ea48529ef195ae8a" providerId="LiveId" clId="{A8C0F7AA-A4DF-4BA8-93CD-2F6FF5310D3B}" dt="2021-07-01T12:29:17.864" v="75" actId="478"/>
          <ac:picMkLst>
            <pc:docMk/>
            <pc:sldMk cId="2720480565" sldId="367"/>
            <ac:picMk id="32" creationId="{00000000-0000-0000-0000-000000000000}"/>
          </ac:picMkLst>
        </pc:picChg>
        <pc:picChg chg="add mod">
          <ac:chgData name="郭 文博" userId="ea48529ef195ae8a" providerId="LiveId" clId="{A8C0F7AA-A4DF-4BA8-93CD-2F6FF5310D3B}" dt="2021-07-01T12:29:18.323" v="76"/>
          <ac:picMkLst>
            <pc:docMk/>
            <pc:sldMk cId="2720480565" sldId="367"/>
            <ac:picMk id="40" creationId="{96B92C1D-9B22-4982-A334-167E06B1DBFD}"/>
          </ac:picMkLst>
        </pc:picChg>
        <pc:cxnChg chg="add mod">
          <ac:chgData name="郭 文博" userId="ea48529ef195ae8a" providerId="LiveId" clId="{A8C0F7AA-A4DF-4BA8-93CD-2F6FF5310D3B}" dt="2021-07-01T12:29:18.323" v="76"/>
          <ac:cxnSpMkLst>
            <pc:docMk/>
            <pc:sldMk cId="2720480565" sldId="367"/>
            <ac:cxnSpMk id="21" creationId="{90938C61-B703-4317-898C-52C6B9E528FE}"/>
          </ac:cxnSpMkLst>
        </pc:cxnChg>
        <pc:cxnChg chg="del">
          <ac:chgData name="郭 文博" userId="ea48529ef195ae8a" providerId="LiveId" clId="{A8C0F7AA-A4DF-4BA8-93CD-2F6FF5310D3B}" dt="2021-07-01T12:29:17.864" v="75" actId="478"/>
          <ac:cxnSpMkLst>
            <pc:docMk/>
            <pc:sldMk cId="2720480565" sldId="367"/>
            <ac:cxnSpMk id="23" creationId="{00000000-0000-0000-0000-000000000000}"/>
          </ac:cxnSpMkLst>
        </pc:cxnChg>
        <pc:cxnChg chg="del">
          <ac:chgData name="郭 文博" userId="ea48529ef195ae8a" providerId="LiveId" clId="{A8C0F7AA-A4DF-4BA8-93CD-2F6FF5310D3B}" dt="2021-07-01T12:29:17.864" v="75" actId="478"/>
          <ac:cxnSpMkLst>
            <pc:docMk/>
            <pc:sldMk cId="2720480565" sldId="367"/>
            <ac:cxnSpMk id="25" creationId="{00000000-0000-0000-0000-000000000000}"/>
          </ac:cxnSpMkLst>
        </pc:cxnChg>
        <pc:cxnChg chg="add mod">
          <ac:chgData name="郭 文博" userId="ea48529ef195ae8a" providerId="LiveId" clId="{A8C0F7AA-A4DF-4BA8-93CD-2F6FF5310D3B}" dt="2021-07-01T12:29:18.323" v="76"/>
          <ac:cxnSpMkLst>
            <pc:docMk/>
            <pc:sldMk cId="2720480565" sldId="367"/>
            <ac:cxnSpMk id="30" creationId="{A123BD23-84DD-4813-BC91-5607F608358D}"/>
          </ac:cxnSpMkLst>
        </pc:cxnChg>
        <pc:cxnChg chg="del">
          <ac:chgData name="郭 文博" userId="ea48529ef195ae8a" providerId="LiveId" clId="{A8C0F7AA-A4DF-4BA8-93CD-2F6FF5310D3B}" dt="2021-07-01T12:29:17.864" v="75" actId="478"/>
          <ac:cxnSpMkLst>
            <pc:docMk/>
            <pc:sldMk cId="2720480565" sldId="367"/>
            <ac:cxnSpMk id="31" creationId="{00000000-0000-0000-0000-000000000000}"/>
          </ac:cxnSpMkLst>
        </pc:cxnChg>
        <pc:cxnChg chg="add mod">
          <ac:chgData name="郭 文博" userId="ea48529ef195ae8a" providerId="LiveId" clId="{A8C0F7AA-A4DF-4BA8-93CD-2F6FF5310D3B}" dt="2021-07-01T12:29:18.323" v="76"/>
          <ac:cxnSpMkLst>
            <pc:docMk/>
            <pc:sldMk cId="2720480565" sldId="367"/>
            <ac:cxnSpMk id="39" creationId="{5C0CE0B8-9255-4155-AD4F-FC51E23F5F16}"/>
          </ac:cxnSpMkLst>
        </pc:cxnChg>
      </pc:sldChg>
      <pc:sldChg chg="addSp delSp modSp mod delAnim modAnim">
        <pc:chgData name="郭 文博" userId="ea48529ef195ae8a" providerId="LiveId" clId="{A8C0F7AA-A4DF-4BA8-93CD-2F6FF5310D3B}" dt="2021-07-01T12:29:31.953" v="80"/>
        <pc:sldMkLst>
          <pc:docMk/>
          <pc:sldMk cId="1376275278" sldId="368"/>
        </pc:sldMkLst>
        <pc:spChg chg="add mod">
          <ac:chgData name="郭 文博" userId="ea48529ef195ae8a" providerId="LiveId" clId="{A8C0F7AA-A4DF-4BA8-93CD-2F6FF5310D3B}" dt="2021-07-01T12:29:31.953" v="80"/>
          <ac:spMkLst>
            <pc:docMk/>
            <pc:sldMk cId="1376275278" sldId="368"/>
            <ac:spMk id="16" creationId="{75AD81C8-46B7-4A2F-82A5-EC90F4B73A67}"/>
          </ac:spMkLst>
        </pc:spChg>
        <pc:spChg chg="add mod">
          <ac:chgData name="郭 文博" userId="ea48529ef195ae8a" providerId="LiveId" clId="{A8C0F7AA-A4DF-4BA8-93CD-2F6FF5310D3B}" dt="2021-07-01T12:29:31.953" v="80"/>
          <ac:spMkLst>
            <pc:docMk/>
            <pc:sldMk cId="1376275278" sldId="368"/>
            <ac:spMk id="19" creationId="{E5A8D80B-930F-4BCF-A701-ABC1060E1366}"/>
          </ac:spMkLst>
        </pc:spChg>
        <pc:spChg chg="add mod">
          <ac:chgData name="郭 文博" userId="ea48529ef195ae8a" providerId="LiveId" clId="{A8C0F7AA-A4DF-4BA8-93CD-2F6FF5310D3B}" dt="2021-07-01T12:29:31.953" v="80"/>
          <ac:spMkLst>
            <pc:docMk/>
            <pc:sldMk cId="1376275278" sldId="368"/>
            <ac:spMk id="20" creationId="{6C6374DE-6B16-4919-80EA-4DC895B94413}"/>
          </ac:spMkLst>
        </pc:spChg>
        <pc:spChg chg="add mod">
          <ac:chgData name="郭 文博" userId="ea48529ef195ae8a" providerId="LiveId" clId="{A8C0F7AA-A4DF-4BA8-93CD-2F6FF5310D3B}" dt="2021-07-01T12:29:31.953" v="80"/>
          <ac:spMkLst>
            <pc:docMk/>
            <pc:sldMk cId="1376275278" sldId="368"/>
            <ac:spMk id="21" creationId="{EA9537C2-CCB9-47A1-AD7E-AE4F39197FD3}"/>
          </ac:spMkLst>
        </pc:spChg>
        <pc:spChg chg="del">
          <ac:chgData name="郭 文博" userId="ea48529ef195ae8a" providerId="LiveId" clId="{A8C0F7AA-A4DF-4BA8-93CD-2F6FF5310D3B}" dt="2021-07-01T12:29:31.543" v="79" actId="478"/>
          <ac:spMkLst>
            <pc:docMk/>
            <pc:sldMk cId="1376275278" sldId="368"/>
            <ac:spMk id="24" creationId="{00000000-0000-0000-0000-000000000000}"/>
          </ac:spMkLst>
        </pc:spChg>
        <pc:spChg chg="del">
          <ac:chgData name="郭 文博" userId="ea48529ef195ae8a" providerId="LiveId" clId="{A8C0F7AA-A4DF-4BA8-93CD-2F6FF5310D3B}" dt="2021-07-01T12:29:31.543" v="79" actId="478"/>
          <ac:spMkLst>
            <pc:docMk/>
            <pc:sldMk cId="1376275278" sldId="368"/>
            <ac:spMk id="26" creationId="{00000000-0000-0000-0000-000000000000}"/>
          </ac:spMkLst>
        </pc:spChg>
        <pc:spChg chg="del">
          <ac:chgData name="郭 文博" userId="ea48529ef195ae8a" providerId="LiveId" clId="{A8C0F7AA-A4DF-4BA8-93CD-2F6FF5310D3B}" dt="2021-07-01T12:29:31.543" v="79" actId="478"/>
          <ac:spMkLst>
            <pc:docMk/>
            <pc:sldMk cId="1376275278" sldId="368"/>
            <ac:spMk id="27" creationId="{00000000-0000-0000-0000-000000000000}"/>
          </ac:spMkLst>
        </pc:spChg>
        <pc:spChg chg="del">
          <ac:chgData name="郭 文博" userId="ea48529ef195ae8a" providerId="LiveId" clId="{A8C0F7AA-A4DF-4BA8-93CD-2F6FF5310D3B}" dt="2021-07-01T12:29:31.543" v="79" actId="478"/>
          <ac:spMkLst>
            <pc:docMk/>
            <pc:sldMk cId="1376275278" sldId="368"/>
            <ac:spMk id="28" creationId="{00000000-0000-0000-0000-000000000000}"/>
          </ac:spMkLst>
        </pc:spChg>
        <pc:spChg chg="del">
          <ac:chgData name="郭 文博" userId="ea48529ef195ae8a" providerId="LiveId" clId="{A8C0F7AA-A4DF-4BA8-93CD-2F6FF5310D3B}" dt="2021-07-01T12:29:31.543" v="79" actId="478"/>
          <ac:spMkLst>
            <pc:docMk/>
            <pc:sldMk cId="1376275278" sldId="368"/>
            <ac:spMk id="29" creationId="{00000000-0000-0000-0000-000000000000}"/>
          </ac:spMkLst>
        </pc:spChg>
        <pc:spChg chg="add mod">
          <ac:chgData name="郭 文博" userId="ea48529ef195ae8a" providerId="LiveId" clId="{A8C0F7AA-A4DF-4BA8-93CD-2F6FF5310D3B}" dt="2021-07-01T12:29:31.953" v="80"/>
          <ac:spMkLst>
            <pc:docMk/>
            <pc:sldMk cId="1376275278" sldId="368"/>
            <ac:spMk id="30" creationId="{86759AC1-6AC0-49F0-8A13-69340CA55312}"/>
          </ac:spMkLst>
        </pc:spChg>
        <pc:picChg chg="del">
          <ac:chgData name="郭 文博" userId="ea48529ef195ae8a" providerId="LiveId" clId="{A8C0F7AA-A4DF-4BA8-93CD-2F6FF5310D3B}" dt="2021-07-01T12:29:31.543" v="79" actId="478"/>
          <ac:picMkLst>
            <pc:docMk/>
            <pc:sldMk cId="1376275278" sldId="368"/>
            <ac:picMk id="32" creationId="{00000000-0000-0000-0000-000000000000}"/>
          </ac:picMkLst>
        </pc:picChg>
        <pc:picChg chg="add mod">
          <ac:chgData name="郭 文博" userId="ea48529ef195ae8a" providerId="LiveId" clId="{A8C0F7AA-A4DF-4BA8-93CD-2F6FF5310D3B}" dt="2021-07-01T12:29:31.953" v="80"/>
          <ac:picMkLst>
            <pc:docMk/>
            <pc:sldMk cId="1376275278" sldId="368"/>
            <ac:picMk id="35" creationId="{D44E20CF-8FB4-4E75-BFD8-DFC347138FDB}"/>
          </ac:picMkLst>
        </pc:picChg>
        <pc:cxnChg chg="add mod">
          <ac:chgData name="郭 文博" userId="ea48529ef195ae8a" providerId="LiveId" clId="{A8C0F7AA-A4DF-4BA8-93CD-2F6FF5310D3B}" dt="2021-07-01T12:29:31.953" v="80"/>
          <ac:cxnSpMkLst>
            <pc:docMk/>
            <pc:sldMk cId="1376275278" sldId="368"/>
            <ac:cxnSpMk id="17" creationId="{9B3FF248-8BFB-4731-AD13-B48A4E271B13}"/>
          </ac:cxnSpMkLst>
        </pc:cxnChg>
        <pc:cxnChg chg="add mod">
          <ac:chgData name="郭 文博" userId="ea48529ef195ae8a" providerId="LiveId" clId="{A8C0F7AA-A4DF-4BA8-93CD-2F6FF5310D3B}" dt="2021-07-01T12:29:31.953" v="80"/>
          <ac:cxnSpMkLst>
            <pc:docMk/>
            <pc:sldMk cId="1376275278" sldId="368"/>
            <ac:cxnSpMk id="18" creationId="{D11E02E8-DF52-4B0D-AA4E-709E336A3168}"/>
          </ac:cxnSpMkLst>
        </pc:cxnChg>
        <pc:cxnChg chg="del">
          <ac:chgData name="郭 文博" userId="ea48529ef195ae8a" providerId="LiveId" clId="{A8C0F7AA-A4DF-4BA8-93CD-2F6FF5310D3B}" dt="2021-07-01T12:29:31.543" v="79" actId="478"/>
          <ac:cxnSpMkLst>
            <pc:docMk/>
            <pc:sldMk cId="1376275278" sldId="368"/>
            <ac:cxnSpMk id="23" creationId="{00000000-0000-0000-0000-000000000000}"/>
          </ac:cxnSpMkLst>
        </pc:cxnChg>
        <pc:cxnChg chg="del">
          <ac:chgData name="郭 文博" userId="ea48529ef195ae8a" providerId="LiveId" clId="{A8C0F7AA-A4DF-4BA8-93CD-2F6FF5310D3B}" dt="2021-07-01T12:29:31.543" v="79" actId="478"/>
          <ac:cxnSpMkLst>
            <pc:docMk/>
            <pc:sldMk cId="1376275278" sldId="368"/>
            <ac:cxnSpMk id="25" creationId="{00000000-0000-0000-0000-000000000000}"/>
          </ac:cxnSpMkLst>
        </pc:cxnChg>
        <pc:cxnChg chg="del">
          <ac:chgData name="郭 文博" userId="ea48529ef195ae8a" providerId="LiveId" clId="{A8C0F7AA-A4DF-4BA8-93CD-2F6FF5310D3B}" dt="2021-07-01T12:29:31.543" v="79" actId="478"/>
          <ac:cxnSpMkLst>
            <pc:docMk/>
            <pc:sldMk cId="1376275278" sldId="368"/>
            <ac:cxnSpMk id="31" creationId="{00000000-0000-0000-0000-000000000000}"/>
          </ac:cxnSpMkLst>
        </pc:cxnChg>
        <pc:cxnChg chg="add mod">
          <ac:chgData name="郭 文博" userId="ea48529ef195ae8a" providerId="LiveId" clId="{A8C0F7AA-A4DF-4BA8-93CD-2F6FF5310D3B}" dt="2021-07-01T12:29:31.953" v="80"/>
          <ac:cxnSpMkLst>
            <pc:docMk/>
            <pc:sldMk cId="1376275278" sldId="368"/>
            <ac:cxnSpMk id="33" creationId="{47E3824C-469C-4F88-BDAC-1FC0F82EA34A}"/>
          </ac:cxnSpMkLst>
        </pc:cxnChg>
      </pc:sldChg>
      <pc:sldChg chg="addSp delSp modSp mod delAnim modAnim">
        <pc:chgData name="郭 文博" userId="ea48529ef195ae8a" providerId="LiveId" clId="{A8C0F7AA-A4DF-4BA8-93CD-2F6FF5310D3B}" dt="2021-07-01T12:27:34.964" v="57"/>
        <pc:sldMkLst>
          <pc:docMk/>
          <pc:sldMk cId="3742372372" sldId="369"/>
        </pc:sldMkLst>
        <pc:spChg chg="add mod">
          <ac:chgData name="郭 文博" userId="ea48529ef195ae8a" providerId="LiveId" clId="{A8C0F7AA-A4DF-4BA8-93CD-2F6FF5310D3B}" dt="2021-07-01T12:27:34.964" v="57"/>
          <ac:spMkLst>
            <pc:docMk/>
            <pc:sldMk cId="3742372372" sldId="369"/>
            <ac:spMk id="19" creationId="{A5E9CAEB-1D6E-4728-BDEC-EA00F2FF2DC8}"/>
          </ac:spMkLst>
        </pc:spChg>
        <pc:spChg chg="add mod">
          <ac:chgData name="郭 文博" userId="ea48529ef195ae8a" providerId="LiveId" clId="{A8C0F7AA-A4DF-4BA8-93CD-2F6FF5310D3B}" dt="2021-07-01T12:27:34.964" v="57"/>
          <ac:spMkLst>
            <pc:docMk/>
            <pc:sldMk cId="3742372372" sldId="369"/>
            <ac:spMk id="21" creationId="{F904FC24-745F-433C-85DD-45D12452C072}"/>
          </ac:spMkLst>
        </pc:spChg>
        <pc:spChg chg="del">
          <ac:chgData name="郭 文博" userId="ea48529ef195ae8a" providerId="LiveId" clId="{A8C0F7AA-A4DF-4BA8-93CD-2F6FF5310D3B}" dt="2021-07-01T12:27:33.990" v="56" actId="478"/>
          <ac:spMkLst>
            <pc:docMk/>
            <pc:sldMk cId="3742372372" sldId="369"/>
            <ac:spMk id="24" creationId="{00000000-0000-0000-0000-000000000000}"/>
          </ac:spMkLst>
        </pc:spChg>
        <pc:spChg chg="del">
          <ac:chgData name="郭 文博" userId="ea48529ef195ae8a" providerId="LiveId" clId="{A8C0F7AA-A4DF-4BA8-93CD-2F6FF5310D3B}" dt="2021-07-01T12:27:33.990" v="56" actId="478"/>
          <ac:spMkLst>
            <pc:docMk/>
            <pc:sldMk cId="3742372372" sldId="369"/>
            <ac:spMk id="26" creationId="{00000000-0000-0000-0000-000000000000}"/>
          </ac:spMkLst>
        </pc:spChg>
        <pc:spChg chg="del">
          <ac:chgData name="郭 文博" userId="ea48529ef195ae8a" providerId="LiveId" clId="{A8C0F7AA-A4DF-4BA8-93CD-2F6FF5310D3B}" dt="2021-07-01T12:27:33.990" v="56" actId="478"/>
          <ac:spMkLst>
            <pc:docMk/>
            <pc:sldMk cId="3742372372" sldId="369"/>
            <ac:spMk id="27" creationId="{00000000-0000-0000-0000-000000000000}"/>
          </ac:spMkLst>
        </pc:spChg>
        <pc:spChg chg="del">
          <ac:chgData name="郭 文博" userId="ea48529ef195ae8a" providerId="LiveId" clId="{A8C0F7AA-A4DF-4BA8-93CD-2F6FF5310D3B}" dt="2021-07-01T12:27:33.990" v="56" actId="478"/>
          <ac:spMkLst>
            <pc:docMk/>
            <pc:sldMk cId="3742372372" sldId="369"/>
            <ac:spMk id="28" creationId="{00000000-0000-0000-0000-000000000000}"/>
          </ac:spMkLst>
        </pc:spChg>
        <pc:spChg chg="del">
          <ac:chgData name="郭 文博" userId="ea48529ef195ae8a" providerId="LiveId" clId="{A8C0F7AA-A4DF-4BA8-93CD-2F6FF5310D3B}" dt="2021-07-01T12:27:33.990" v="56" actId="478"/>
          <ac:spMkLst>
            <pc:docMk/>
            <pc:sldMk cId="3742372372" sldId="369"/>
            <ac:spMk id="29" creationId="{00000000-0000-0000-0000-000000000000}"/>
          </ac:spMkLst>
        </pc:spChg>
        <pc:spChg chg="add mod">
          <ac:chgData name="郭 文博" userId="ea48529ef195ae8a" providerId="LiveId" clId="{A8C0F7AA-A4DF-4BA8-93CD-2F6FF5310D3B}" dt="2021-07-01T12:27:34.964" v="57"/>
          <ac:spMkLst>
            <pc:docMk/>
            <pc:sldMk cId="3742372372" sldId="369"/>
            <ac:spMk id="30" creationId="{12C437CD-5BE9-4777-AA54-44D0B439CDBC}"/>
          </ac:spMkLst>
        </pc:spChg>
        <pc:spChg chg="add mod">
          <ac:chgData name="郭 文博" userId="ea48529ef195ae8a" providerId="LiveId" clId="{A8C0F7AA-A4DF-4BA8-93CD-2F6FF5310D3B}" dt="2021-07-01T12:27:34.964" v="57"/>
          <ac:spMkLst>
            <pc:docMk/>
            <pc:sldMk cId="3742372372" sldId="369"/>
            <ac:spMk id="33" creationId="{32CFD2E1-5521-41D0-B82F-CBA6D8D40062}"/>
          </ac:spMkLst>
        </pc:spChg>
        <pc:spChg chg="add mod">
          <ac:chgData name="郭 文博" userId="ea48529ef195ae8a" providerId="LiveId" clId="{A8C0F7AA-A4DF-4BA8-93CD-2F6FF5310D3B}" dt="2021-07-01T12:27:34.964" v="57"/>
          <ac:spMkLst>
            <pc:docMk/>
            <pc:sldMk cId="3742372372" sldId="369"/>
            <ac:spMk id="35" creationId="{202EF6AD-64C4-46E5-BE3D-4D3677E006AA}"/>
          </ac:spMkLst>
        </pc:spChg>
        <pc:picChg chg="del">
          <ac:chgData name="郭 文博" userId="ea48529ef195ae8a" providerId="LiveId" clId="{A8C0F7AA-A4DF-4BA8-93CD-2F6FF5310D3B}" dt="2021-07-01T12:27:33.990" v="56" actId="478"/>
          <ac:picMkLst>
            <pc:docMk/>
            <pc:sldMk cId="3742372372" sldId="369"/>
            <ac:picMk id="32" creationId="{00000000-0000-0000-0000-000000000000}"/>
          </ac:picMkLst>
        </pc:picChg>
        <pc:picChg chg="add mod">
          <ac:chgData name="郭 文博" userId="ea48529ef195ae8a" providerId="LiveId" clId="{A8C0F7AA-A4DF-4BA8-93CD-2F6FF5310D3B}" dt="2021-07-01T12:27:34.964" v="57"/>
          <ac:picMkLst>
            <pc:docMk/>
            <pc:sldMk cId="3742372372" sldId="369"/>
            <ac:picMk id="38" creationId="{B4119565-D5A3-40A5-9EAD-8126FFF4B9FC}"/>
          </ac:picMkLst>
        </pc:picChg>
        <pc:cxnChg chg="add mod">
          <ac:chgData name="郭 文博" userId="ea48529ef195ae8a" providerId="LiveId" clId="{A8C0F7AA-A4DF-4BA8-93CD-2F6FF5310D3B}" dt="2021-07-01T12:27:34.964" v="57"/>
          <ac:cxnSpMkLst>
            <pc:docMk/>
            <pc:sldMk cId="3742372372" sldId="369"/>
            <ac:cxnSpMk id="16" creationId="{ECB7D275-0BB6-49C0-B0E3-1DF83568ACBD}"/>
          </ac:cxnSpMkLst>
        </pc:cxnChg>
        <pc:cxnChg chg="add mod">
          <ac:chgData name="郭 文博" userId="ea48529ef195ae8a" providerId="LiveId" clId="{A8C0F7AA-A4DF-4BA8-93CD-2F6FF5310D3B}" dt="2021-07-01T12:27:34.964" v="57"/>
          <ac:cxnSpMkLst>
            <pc:docMk/>
            <pc:sldMk cId="3742372372" sldId="369"/>
            <ac:cxnSpMk id="20" creationId="{2C925E84-059B-495F-8373-3770F47A070A}"/>
          </ac:cxnSpMkLst>
        </pc:cxnChg>
        <pc:cxnChg chg="del">
          <ac:chgData name="郭 文博" userId="ea48529ef195ae8a" providerId="LiveId" clId="{A8C0F7AA-A4DF-4BA8-93CD-2F6FF5310D3B}" dt="2021-07-01T12:27:33.990" v="56" actId="478"/>
          <ac:cxnSpMkLst>
            <pc:docMk/>
            <pc:sldMk cId="3742372372" sldId="369"/>
            <ac:cxnSpMk id="23" creationId="{00000000-0000-0000-0000-000000000000}"/>
          </ac:cxnSpMkLst>
        </pc:cxnChg>
        <pc:cxnChg chg="del">
          <ac:chgData name="郭 文博" userId="ea48529ef195ae8a" providerId="LiveId" clId="{A8C0F7AA-A4DF-4BA8-93CD-2F6FF5310D3B}" dt="2021-07-01T12:27:33.990" v="56" actId="478"/>
          <ac:cxnSpMkLst>
            <pc:docMk/>
            <pc:sldMk cId="3742372372" sldId="369"/>
            <ac:cxnSpMk id="25" creationId="{00000000-0000-0000-0000-000000000000}"/>
          </ac:cxnSpMkLst>
        </pc:cxnChg>
        <pc:cxnChg chg="del">
          <ac:chgData name="郭 文博" userId="ea48529ef195ae8a" providerId="LiveId" clId="{A8C0F7AA-A4DF-4BA8-93CD-2F6FF5310D3B}" dt="2021-07-01T12:27:33.990" v="56" actId="478"/>
          <ac:cxnSpMkLst>
            <pc:docMk/>
            <pc:sldMk cId="3742372372" sldId="369"/>
            <ac:cxnSpMk id="31" creationId="{00000000-0000-0000-0000-000000000000}"/>
          </ac:cxnSpMkLst>
        </pc:cxnChg>
        <pc:cxnChg chg="add mod">
          <ac:chgData name="郭 文博" userId="ea48529ef195ae8a" providerId="LiveId" clId="{A8C0F7AA-A4DF-4BA8-93CD-2F6FF5310D3B}" dt="2021-07-01T12:27:34.964" v="57"/>
          <ac:cxnSpMkLst>
            <pc:docMk/>
            <pc:sldMk cId="3742372372" sldId="369"/>
            <ac:cxnSpMk id="37" creationId="{07426C2A-DD0B-4CD0-9FCA-2CCF46B7605A}"/>
          </ac:cxnSpMkLst>
        </pc:cxnChg>
      </pc:sldChg>
      <pc:sldChg chg="addSp delSp modSp mod delAnim modAnim">
        <pc:chgData name="郭 文博" userId="ea48529ef195ae8a" providerId="LiveId" clId="{A8C0F7AA-A4DF-4BA8-93CD-2F6FF5310D3B}" dt="2021-07-01T12:29:26.934" v="78"/>
        <pc:sldMkLst>
          <pc:docMk/>
          <pc:sldMk cId="389810422" sldId="370"/>
        </pc:sldMkLst>
        <pc:spChg chg="add mod">
          <ac:chgData name="郭 文博" userId="ea48529ef195ae8a" providerId="LiveId" clId="{A8C0F7AA-A4DF-4BA8-93CD-2F6FF5310D3B}" dt="2021-07-01T12:29:26.934" v="78"/>
          <ac:spMkLst>
            <pc:docMk/>
            <pc:sldMk cId="389810422" sldId="370"/>
            <ac:spMk id="18" creationId="{895EB6D8-1755-40E8-8EE4-A06CB4651265}"/>
          </ac:spMkLst>
        </pc:spChg>
        <pc:spChg chg="add mod">
          <ac:chgData name="郭 文博" userId="ea48529ef195ae8a" providerId="LiveId" clId="{A8C0F7AA-A4DF-4BA8-93CD-2F6FF5310D3B}" dt="2021-07-01T12:29:26.934" v="78"/>
          <ac:spMkLst>
            <pc:docMk/>
            <pc:sldMk cId="389810422" sldId="370"/>
            <ac:spMk id="21" creationId="{5C9E71B5-C7BD-45FB-89BF-FA9FC0F47D44}"/>
          </ac:spMkLst>
        </pc:spChg>
        <pc:spChg chg="del">
          <ac:chgData name="郭 文博" userId="ea48529ef195ae8a" providerId="LiveId" clId="{A8C0F7AA-A4DF-4BA8-93CD-2F6FF5310D3B}" dt="2021-07-01T12:29:26.438" v="77" actId="478"/>
          <ac:spMkLst>
            <pc:docMk/>
            <pc:sldMk cId="389810422" sldId="370"/>
            <ac:spMk id="24" creationId="{00000000-0000-0000-0000-000000000000}"/>
          </ac:spMkLst>
        </pc:spChg>
        <pc:spChg chg="del">
          <ac:chgData name="郭 文博" userId="ea48529ef195ae8a" providerId="LiveId" clId="{A8C0F7AA-A4DF-4BA8-93CD-2F6FF5310D3B}" dt="2021-07-01T12:29:26.438" v="77" actId="478"/>
          <ac:spMkLst>
            <pc:docMk/>
            <pc:sldMk cId="389810422" sldId="370"/>
            <ac:spMk id="26" creationId="{00000000-0000-0000-0000-000000000000}"/>
          </ac:spMkLst>
        </pc:spChg>
        <pc:spChg chg="del">
          <ac:chgData name="郭 文博" userId="ea48529ef195ae8a" providerId="LiveId" clId="{A8C0F7AA-A4DF-4BA8-93CD-2F6FF5310D3B}" dt="2021-07-01T12:29:26.438" v="77" actId="478"/>
          <ac:spMkLst>
            <pc:docMk/>
            <pc:sldMk cId="389810422" sldId="370"/>
            <ac:spMk id="27" creationId="{00000000-0000-0000-0000-000000000000}"/>
          </ac:spMkLst>
        </pc:spChg>
        <pc:spChg chg="del">
          <ac:chgData name="郭 文博" userId="ea48529ef195ae8a" providerId="LiveId" clId="{A8C0F7AA-A4DF-4BA8-93CD-2F6FF5310D3B}" dt="2021-07-01T12:29:26.438" v="77" actId="478"/>
          <ac:spMkLst>
            <pc:docMk/>
            <pc:sldMk cId="389810422" sldId="370"/>
            <ac:spMk id="28" creationId="{00000000-0000-0000-0000-000000000000}"/>
          </ac:spMkLst>
        </pc:spChg>
        <pc:spChg chg="del">
          <ac:chgData name="郭 文博" userId="ea48529ef195ae8a" providerId="LiveId" clId="{A8C0F7AA-A4DF-4BA8-93CD-2F6FF5310D3B}" dt="2021-07-01T12:29:26.438" v="77" actId="478"/>
          <ac:spMkLst>
            <pc:docMk/>
            <pc:sldMk cId="389810422" sldId="370"/>
            <ac:spMk id="29" creationId="{00000000-0000-0000-0000-000000000000}"/>
          </ac:spMkLst>
        </pc:spChg>
        <pc:spChg chg="add mod">
          <ac:chgData name="郭 文博" userId="ea48529ef195ae8a" providerId="LiveId" clId="{A8C0F7AA-A4DF-4BA8-93CD-2F6FF5310D3B}" dt="2021-07-01T12:29:26.934" v="78"/>
          <ac:spMkLst>
            <pc:docMk/>
            <pc:sldMk cId="389810422" sldId="370"/>
            <ac:spMk id="33" creationId="{9D7C5440-D85A-4D91-9D59-1DFB0396AB4A}"/>
          </ac:spMkLst>
        </pc:spChg>
        <pc:spChg chg="add mod">
          <ac:chgData name="郭 文博" userId="ea48529ef195ae8a" providerId="LiveId" clId="{A8C0F7AA-A4DF-4BA8-93CD-2F6FF5310D3B}" dt="2021-07-01T12:29:26.934" v="78"/>
          <ac:spMkLst>
            <pc:docMk/>
            <pc:sldMk cId="389810422" sldId="370"/>
            <ac:spMk id="35" creationId="{4C47D932-6F10-4634-91D9-1D5A4EA01F17}"/>
          </ac:spMkLst>
        </pc:spChg>
        <pc:spChg chg="add mod">
          <ac:chgData name="郭 文博" userId="ea48529ef195ae8a" providerId="LiveId" clId="{A8C0F7AA-A4DF-4BA8-93CD-2F6FF5310D3B}" dt="2021-07-01T12:29:26.934" v="78"/>
          <ac:spMkLst>
            <pc:docMk/>
            <pc:sldMk cId="389810422" sldId="370"/>
            <ac:spMk id="37" creationId="{095660FF-A000-4986-AA9B-5063E521EE18}"/>
          </ac:spMkLst>
        </pc:spChg>
        <pc:picChg chg="del">
          <ac:chgData name="郭 文博" userId="ea48529ef195ae8a" providerId="LiveId" clId="{A8C0F7AA-A4DF-4BA8-93CD-2F6FF5310D3B}" dt="2021-07-01T12:29:26.438" v="77" actId="478"/>
          <ac:picMkLst>
            <pc:docMk/>
            <pc:sldMk cId="389810422" sldId="370"/>
            <ac:picMk id="32" creationId="{00000000-0000-0000-0000-000000000000}"/>
          </ac:picMkLst>
        </pc:picChg>
        <pc:picChg chg="add mod">
          <ac:chgData name="郭 文博" userId="ea48529ef195ae8a" providerId="LiveId" clId="{A8C0F7AA-A4DF-4BA8-93CD-2F6FF5310D3B}" dt="2021-07-01T12:29:26.934" v="78"/>
          <ac:picMkLst>
            <pc:docMk/>
            <pc:sldMk cId="389810422" sldId="370"/>
            <ac:picMk id="39" creationId="{DC258854-55E1-4EFF-AEE6-A2F7BF4359E4}"/>
          </ac:picMkLst>
        </pc:picChg>
        <pc:cxnChg chg="add mod">
          <ac:chgData name="郭 文博" userId="ea48529ef195ae8a" providerId="LiveId" clId="{A8C0F7AA-A4DF-4BA8-93CD-2F6FF5310D3B}" dt="2021-07-01T12:29:26.934" v="78"/>
          <ac:cxnSpMkLst>
            <pc:docMk/>
            <pc:sldMk cId="389810422" sldId="370"/>
            <ac:cxnSpMk id="19" creationId="{7B5CB6EE-4846-465D-BA9E-3090CB8DABB4}"/>
          </ac:cxnSpMkLst>
        </pc:cxnChg>
        <pc:cxnChg chg="add mod">
          <ac:chgData name="郭 文博" userId="ea48529ef195ae8a" providerId="LiveId" clId="{A8C0F7AA-A4DF-4BA8-93CD-2F6FF5310D3B}" dt="2021-07-01T12:29:26.934" v="78"/>
          <ac:cxnSpMkLst>
            <pc:docMk/>
            <pc:sldMk cId="389810422" sldId="370"/>
            <ac:cxnSpMk id="20" creationId="{4B697D40-FC61-49E7-9F83-9350E50F3288}"/>
          </ac:cxnSpMkLst>
        </pc:cxnChg>
        <pc:cxnChg chg="del">
          <ac:chgData name="郭 文博" userId="ea48529ef195ae8a" providerId="LiveId" clId="{A8C0F7AA-A4DF-4BA8-93CD-2F6FF5310D3B}" dt="2021-07-01T12:29:26.438" v="77" actId="478"/>
          <ac:cxnSpMkLst>
            <pc:docMk/>
            <pc:sldMk cId="389810422" sldId="370"/>
            <ac:cxnSpMk id="23" creationId="{00000000-0000-0000-0000-000000000000}"/>
          </ac:cxnSpMkLst>
        </pc:cxnChg>
        <pc:cxnChg chg="del">
          <ac:chgData name="郭 文博" userId="ea48529ef195ae8a" providerId="LiveId" clId="{A8C0F7AA-A4DF-4BA8-93CD-2F6FF5310D3B}" dt="2021-07-01T12:29:26.438" v="77" actId="478"/>
          <ac:cxnSpMkLst>
            <pc:docMk/>
            <pc:sldMk cId="389810422" sldId="370"/>
            <ac:cxnSpMk id="25" creationId="{00000000-0000-0000-0000-000000000000}"/>
          </ac:cxnSpMkLst>
        </pc:cxnChg>
        <pc:cxnChg chg="del">
          <ac:chgData name="郭 文博" userId="ea48529ef195ae8a" providerId="LiveId" clId="{A8C0F7AA-A4DF-4BA8-93CD-2F6FF5310D3B}" dt="2021-07-01T12:29:26.438" v="77" actId="478"/>
          <ac:cxnSpMkLst>
            <pc:docMk/>
            <pc:sldMk cId="389810422" sldId="370"/>
            <ac:cxnSpMk id="31" creationId="{00000000-0000-0000-0000-000000000000}"/>
          </ac:cxnSpMkLst>
        </pc:cxnChg>
        <pc:cxnChg chg="add mod">
          <ac:chgData name="郭 文博" userId="ea48529ef195ae8a" providerId="LiveId" clId="{A8C0F7AA-A4DF-4BA8-93CD-2F6FF5310D3B}" dt="2021-07-01T12:29:26.934" v="78"/>
          <ac:cxnSpMkLst>
            <pc:docMk/>
            <pc:sldMk cId="389810422" sldId="370"/>
            <ac:cxnSpMk id="38" creationId="{A658D4DF-F89D-4C57-A07F-235B3F733F4A}"/>
          </ac:cxnSpMkLst>
        </pc:cxnChg>
      </pc:sldChg>
      <pc:sldChg chg="addSp delSp modSp mod delAnim modAnim">
        <pc:chgData name="郭 文博" userId="ea48529ef195ae8a" providerId="LiveId" clId="{A8C0F7AA-A4DF-4BA8-93CD-2F6FF5310D3B}" dt="2021-07-01T12:29:36.564" v="82"/>
        <pc:sldMkLst>
          <pc:docMk/>
          <pc:sldMk cId="2303838275" sldId="371"/>
        </pc:sldMkLst>
        <pc:spChg chg="add mod">
          <ac:chgData name="郭 文博" userId="ea48529ef195ae8a" providerId="LiveId" clId="{A8C0F7AA-A4DF-4BA8-93CD-2F6FF5310D3B}" dt="2021-07-01T12:29:36.564" v="82"/>
          <ac:spMkLst>
            <pc:docMk/>
            <pc:sldMk cId="2303838275" sldId="371"/>
            <ac:spMk id="15" creationId="{53A20B6E-FE58-4745-933B-5FE36C6C097C}"/>
          </ac:spMkLst>
        </pc:spChg>
        <pc:spChg chg="add mod">
          <ac:chgData name="郭 文博" userId="ea48529ef195ae8a" providerId="LiveId" clId="{A8C0F7AA-A4DF-4BA8-93CD-2F6FF5310D3B}" dt="2021-07-01T12:29:36.564" v="82"/>
          <ac:spMkLst>
            <pc:docMk/>
            <pc:sldMk cId="2303838275" sldId="371"/>
            <ac:spMk id="18" creationId="{59AFC077-B555-4C18-9B6C-E3B828FDB482}"/>
          </ac:spMkLst>
        </pc:spChg>
        <pc:spChg chg="add mod">
          <ac:chgData name="郭 文博" userId="ea48529ef195ae8a" providerId="LiveId" clId="{A8C0F7AA-A4DF-4BA8-93CD-2F6FF5310D3B}" dt="2021-07-01T12:29:36.564" v="82"/>
          <ac:spMkLst>
            <pc:docMk/>
            <pc:sldMk cId="2303838275" sldId="371"/>
            <ac:spMk id="19" creationId="{28506BD1-9B6D-428A-B138-D545C3E06CB0}"/>
          </ac:spMkLst>
        </pc:spChg>
        <pc:spChg chg="add mod">
          <ac:chgData name="郭 文博" userId="ea48529ef195ae8a" providerId="LiveId" clId="{A8C0F7AA-A4DF-4BA8-93CD-2F6FF5310D3B}" dt="2021-07-01T12:29:36.564" v="82"/>
          <ac:spMkLst>
            <pc:docMk/>
            <pc:sldMk cId="2303838275" sldId="371"/>
            <ac:spMk id="20" creationId="{544C2D07-7983-4EA3-B473-1D530650BC6F}"/>
          </ac:spMkLst>
        </pc:spChg>
        <pc:spChg chg="add mod">
          <ac:chgData name="郭 文博" userId="ea48529ef195ae8a" providerId="LiveId" clId="{A8C0F7AA-A4DF-4BA8-93CD-2F6FF5310D3B}" dt="2021-07-01T12:29:36.564" v="82"/>
          <ac:spMkLst>
            <pc:docMk/>
            <pc:sldMk cId="2303838275" sldId="371"/>
            <ac:spMk id="21" creationId="{A1C68D15-1DC4-45FA-B9F0-9D30F31295EE}"/>
          </ac:spMkLst>
        </pc:spChg>
        <pc:spChg chg="del">
          <ac:chgData name="郭 文博" userId="ea48529ef195ae8a" providerId="LiveId" clId="{A8C0F7AA-A4DF-4BA8-93CD-2F6FF5310D3B}" dt="2021-07-01T12:29:36.166" v="81" actId="478"/>
          <ac:spMkLst>
            <pc:docMk/>
            <pc:sldMk cId="2303838275" sldId="371"/>
            <ac:spMk id="24" creationId="{00000000-0000-0000-0000-000000000000}"/>
          </ac:spMkLst>
        </pc:spChg>
        <pc:spChg chg="del">
          <ac:chgData name="郭 文博" userId="ea48529ef195ae8a" providerId="LiveId" clId="{A8C0F7AA-A4DF-4BA8-93CD-2F6FF5310D3B}" dt="2021-07-01T12:29:36.166" v="81" actId="478"/>
          <ac:spMkLst>
            <pc:docMk/>
            <pc:sldMk cId="2303838275" sldId="371"/>
            <ac:spMk id="26" creationId="{00000000-0000-0000-0000-000000000000}"/>
          </ac:spMkLst>
        </pc:spChg>
        <pc:spChg chg="del">
          <ac:chgData name="郭 文博" userId="ea48529ef195ae8a" providerId="LiveId" clId="{A8C0F7AA-A4DF-4BA8-93CD-2F6FF5310D3B}" dt="2021-07-01T12:29:36.166" v="81" actId="478"/>
          <ac:spMkLst>
            <pc:docMk/>
            <pc:sldMk cId="2303838275" sldId="371"/>
            <ac:spMk id="27" creationId="{00000000-0000-0000-0000-000000000000}"/>
          </ac:spMkLst>
        </pc:spChg>
        <pc:spChg chg="del">
          <ac:chgData name="郭 文博" userId="ea48529ef195ae8a" providerId="LiveId" clId="{A8C0F7AA-A4DF-4BA8-93CD-2F6FF5310D3B}" dt="2021-07-01T12:29:36.166" v="81" actId="478"/>
          <ac:spMkLst>
            <pc:docMk/>
            <pc:sldMk cId="2303838275" sldId="371"/>
            <ac:spMk id="28" creationId="{00000000-0000-0000-0000-000000000000}"/>
          </ac:spMkLst>
        </pc:spChg>
        <pc:spChg chg="del">
          <ac:chgData name="郭 文博" userId="ea48529ef195ae8a" providerId="LiveId" clId="{A8C0F7AA-A4DF-4BA8-93CD-2F6FF5310D3B}" dt="2021-07-01T12:29:36.166" v="81" actId="478"/>
          <ac:spMkLst>
            <pc:docMk/>
            <pc:sldMk cId="2303838275" sldId="371"/>
            <ac:spMk id="29" creationId="{00000000-0000-0000-0000-000000000000}"/>
          </ac:spMkLst>
        </pc:spChg>
        <pc:picChg chg="del">
          <ac:chgData name="郭 文博" userId="ea48529ef195ae8a" providerId="LiveId" clId="{A8C0F7AA-A4DF-4BA8-93CD-2F6FF5310D3B}" dt="2021-07-01T12:29:36.166" v="81" actId="478"/>
          <ac:picMkLst>
            <pc:docMk/>
            <pc:sldMk cId="2303838275" sldId="371"/>
            <ac:picMk id="32" creationId="{00000000-0000-0000-0000-000000000000}"/>
          </ac:picMkLst>
        </pc:picChg>
        <pc:picChg chg="add mod">
          <ac:chgData name="郭 文博" userId="ea48529ef195ae8a" providerId="LiveId" clId="{A8C0F7AA-A4DF-4BA8-93CD-2F6FF5310D3B}" dt="2021-07-01T12:29:36.564" v="82"/>
          <ac:picMkLst>
            <pc:docMk/>
            <pc:sldMk cId="2303838275" sldId="371"/>
            <ac:picMk id="33" creationId="{B1C175B4-2200-4420-B327-B42DE0402932}"/>
          </ac:picMkLst>
        </pc:picChg>
        <pc:cxnChg chg="add mod">
          <ac:chgData name="郭 文博" userId="ea48529ef195ae8a" providerId="LiveId" clId="{A8C0F7AA-A4DF-4BA8-93CD-2F6FF5310D3B}" dt="2021-07-01T12:29:36.564" v="82"/>
          <ac:cxnSpMkLst>
            <pc:docMk/>
            <pc:sldMk cId="2303838275" sldId="371"/>
            <ac:cxnSpMk id="16" creationId="{CB883596-5C50-48C3-A9D4-321F279AFA36}"/>
          </ac:cxnSpMkLst>
        </pc:cxnChg>
        <pc:cxnChg chg="add mod">
          <ac:chgData name="郭 文博" userId="ea48529ef195ae8a" providerId="LiveId" clId="{A8C0F7AA-A4DF-4BA8-93CD-2F6FF5310D3B}" dt="2021-07-01T12:29:36.564" v="82"/>
          <ac:cxnSpMkLst>
            <pc:docMk/>
            <pc:sldMk cId="2303838275" sldId="371"/>
            <ac:cxnSpMk id="17" creationId="{3755C7D7-AD1E-4F64-A820-13833196B360}"/>
          </ac:cxnSpMkLst>
        </pc:cxnChg>
        <pc:cxnChg chg="del">
          <ac:chgData name="郭 文博" userId="ea48529ef195ae8a" providerId="LiveId" clId="{A8C0F7AA-A4DF-4BA8-93CD-2F6FF5310D3B}" dt="2021-07-01T12:29:36.166" v="81" actId="478"/>
          <ac:cxnSpMkLst>
            <pc:docMk/>
            <pc:sldMk cId="2303838275" sldId="371"/>
            <ac:cxnSpMk id="23" creationId="{00000000-0000-0000-0000-000000000000}"/>
          </ac:cxnSpMkLst>
        </pc:cxnChg>
        <pc:cxnChg chg="del">
          <ac:chgData name="郭 文博" userId="ea48529ef195ae8a" providerId="LiveId" clId="{A8C0F7AA-A4DF-4BA8-93CD-2F6FF5310D3B}" dt="2021-07-01T12:29:36.166" v="81" actId="478"/>
          <ac:cxnSpMkLst>
            <pc:docMk/>
            <pc:sldMk cId="2303838275" sldId="371"/>
            <ac:cxnSpMk id="25" creationId="{00000000-0000-0000-0000-000000000000}"/>
          </ac:cxnSpMkLst>
        </pc:cxnChg>
        <pc:cxnChg chg="add mod">
          <ac:chgData name="郭 文博" userId="ea48529ef195ae8a" providerId="LiveId" clId="{A8C0F7AA-A4DF-4BA8-93CD-2F6FF5310D3B}" dt="2021-07-01T12:29:36.564" v="82"/>
          <ac:cxnSpMkLst>
            <pc:docMk/>
            <pc:sldMk cId="2303838275" sldId="371"/>
            <ac:cxnSpMk id="30" creationId="{E0E9B008-9741-4860-8FC4-BB24CB4A83DA}"/>
          </ac:cxnSpMkLst>
        </pc:cxnChg>
        <pc:cxnChg chg="del">
          <ac:chgData name="郭 文博" userId="ea48529ef195ae8a" providerId="LiveId" clId="{A8C0F7AA-A4DF-4BA8-93CD-2F6FF5310D3B}" dt="2021-07-01T12:29:36.166" v="81" actId="478"/>
          <ac:cxnSpMkLst>
            <pc:docMk/>
            <pc:sldMk cId="2303838275" sldId="371"/>
            <ac:cxnSpMk id="31" creationId="{00000000-0000-0000-0000-000000000000}"/>
          </ac:cxnSpMkLst>
        </pc:cxnChg>
      </pc:sldChg>
      <pc:sldChg chg="addSp delSp modSp mod delAnim modAnim modNotesTx">
        <pc:chgData name="郭 文博" userId="ea48529ef195ae8a" providerId="LiveId" clId="{A8C0F7AA-A4DF-4BA8-93CD-2F6FF5310D3B}" dt="2021-07-01T12:29:41.986" v="84"/>
        <pc:sldMkLst>
          <pc:docMk/>
          <pc:sldMk cId="923878345" sldId="372"/>
        </pc:sldMkLst>
        <pc:spChg chg="add mod">
          <ac:chgData name="郭 文博" userId="ea48529ef195ae8a" providerId="LiveId" clId="{A8C0F7AA-A4DF-4BA8-93CD-2F6FF5310D3B}" dt="2021-07-01T12:10:10.906" v="34" actId="1076"/>
          <ac:spMkLst>
            <pc:docMk/>
            <pc:sldMk cId="923878345" sldId="372"/>
            <ac:spMk id="4" creationId="{30E1E54D-464D-4B58-A6E6-11CDB6B45B77}"/>
          </ac:spMkLst>
        </pc:spChg>
        <pc:spChg chg="add mod">
          <ac:chgData name="郭 文博" userId="ea48529ef195ae8a" providerId="LiveId" clId="{A8C0F7AA-A4DF-4BA8-93CD-2F6FF5310D3B}" dt="2021-07-01T12:29:41.986" v="84"/>
          <ac:spMkLst>
            <pc:docMk/>
            <pc:sldMk cId="923878345" sldId="372"/>
            <ac:spMk id="17" creationId="{AB4BCFEA-8307-4481-B9CE-AA2BEE3A8DB6}"/>
          </ac:spMkLst>
        </pc:spChg>
        <pc:spChg chg="add mod">
          <ac:chgData name="郭 文博" userId="ea48529ef195ae8a" providerId="LiveId" clId="{A8C0F7AA-A4DF-4BA8-93CD-2F6FF5310D3B}" dt="2021-07-01T12:29:41.986" v="84"/>
          <ac:spMkLst>
            <pc:docMk/>
            <pc:sldMk cId="923878345" sldId="372"/>
            <ac:spMk id="20" creationId="{60AC203C-751A-477A-91D3-E903CA6A921D}"/>
          </ac:spMkLst>
        </pc:spChg>
        <pc:spChg chg="add mod">
          <ac:chgData name="郭 文博" userId="ea48529ef195ae8a" providerId="LiveId" clId="{A8C0F7AA-A4DF-4BA8-93CD-2F6FF5310D3B}" dt="2021-07-01T12:29:41.986" v="84"/>
          <ac:spMkLst>
            <pc:docMk/>
            <pc:sldMk cId="923878345" sldId="372"/>
            <ac:spMk id="21" creationId="{D7F36B94-AF03-4B1C-9B77-5567EC13D616}"/>
          </ac:spMkLst>
        </pc:spChg>
        <pc:spChg chg="del">
          <ac:chgData name="郭 文博" userId="ea48529ef195ae8a" providerId="LiveId" clId="{A8C0F7AA-A4DF-4BA8-93CD-2F6FF5310D3B}" dt="2021-07-01T12:29:41.550" v="83" actId="478"/>
          <ac:spMkLst>
            <pc:docMk/>
            <pc:sldMk cId="923878345" sldId="372"/>
            <ac:spMk id="24" creationId="{00000000-0000-0000-0000-000000000000}"/>
          </ac:spMkLst>
        </pc:spChg>
        <pc:spChg chg="del">
          <ac:chgData name="郭 文博" userId="ea48529ef195ae8a" providerId="LiveId" clId="{A8C0F7AA-A4DF-4BA8-93CD-2F6FF5310D3B}" dt="2021-07-01T12:29:41.550" v="83" actId="478"/>
          <ac:spMkLst>
            <pc:docMk/>
            <pc:sldMk cId="923878345" sldId="372"/>
            <ac:spMk id="26" creationId="{00000000-0000-0000-0000-000000000000}"/>
          </ac:spMkLst>
        </pc:spChg>
        <pc:spChg chg="del">
          <ac:chgData name="郭 文博" userId="ea48529ef195ae8a" providerId="LiveId" clId="{A8C0F7AA-A4DF-4BA8-93CD-2F6FF5310D3B}" dt="2021-07-01T12:29:41.550" v="83" actId="478"/>
          <ac:spMkLst>
            <pc:docMk/>
            <pc:sldMk cId="923878345" sldId="372"/>
            <ac:spMk id="27" creationId="{00000000-0000-0000-0000-000000000000}"/>
          </ac:spMkLst>
        </pc:spChg>
        <pc:spChg chg="del">
          <ac:chgData name="郭 文博" userId="ea48529ef195ae8a" providerId="LiveId" clId="{A8C0F7AA-A4DF-4BA8-93CD-2F6FF5310D3B}" dt="2021-07-01T12:29:41.550" v="83" actId="478"/>
          <ac:spMkLst>
            <pc:docMk/>
            <pc:sldMk cId="923878345" sldId="372"/>
            <ac:spMk id="28" creationId="{00000000-0000-0000-0000-000000000000}"/>
          </ac:spMkLst>
        </pc:spChg>
        <pc:spChg chg="del">
          <ac:chgData name="郭 文博" userId="ea48529ef195ae8a" providerId="LiveId" clId="{A8C0F7AA-A4DF-4BA8-93CD-2F6FF5310D3B}" dt="2021-07-01T12:29:41.550" v="83" actId="478"/>
          <ac:spMkLst>
            <pc:docMk/>
            <pc:sldMk cId="923878345" sldId="372"/>
            <ac:spMk id="29" creationId="{00000000-0000-0000-0000-000000000000}"/>
          </ac:spMkLst>
        </pc:spChg>
        <pc:spChg chg="add mod">
          <ac:chgData name="郭 文博" userId="ea48529ef195ae8a" providerId="LiveId" clId="{A8C0F7AA-A4DF-4BA8-93CD-2F6FF5310D3B}" dt="2021-07-01T12:29:41.986" v="84"/>
          <ac:spMkLst>
            <pc:docMk/>
            <pc:sldMk cId="923878345" sldId="372"/>
            <ac:spMk id="30" creationId="{AEE4945C-6E7B-48F2-8387-D30B52FA16EC}"/>
          </ac:spMkLst>
        </pc:spChg>
        <pc:spChg chg="add mod">
          <ac:chgData name="郭 文博" userId="ea48529ef195ae8a" providerId="LiveId" clId="{A8C0F7AA-A4DF-4BA8-93CD-2F6FF5310D3B}" dt="2021-07-01T12:29:41.986" v="84"/>
          <ac:spMkLst>
            <pc:docMk/>
            <pc:sldMk cId="923878345" sldId="372"/>
            <ac:spMk id="33" creationId="{FA0EA689-F6EB-407C-98B5-5C749E43203B}"/>
          </ac:spMkLst>
        </pc:spChg>
        <pc:spChg chg="mod">
          <ac:chgData name="郭 文博" userId="ea48529ef195ae8a" providerId="LiveId" clId="{A8C0F7AA-A4DF-4BA8-93CD-2F6FF5310D3B}" dt="2021-07-01T12:03:55.456" v="11" actId="20577"/>
          <ac:spMkLst>
            <pc:docMk/>
            <pc:sldMk cId="923878345" sldId="372"/>
            <ac:spMk id="36" creationId="{B948D3B5-64E4-4345-A462-5724215D327B}"/>
          </ac:spMkLst>
        </pc:spChg>
        <pc:picChg chg="add mod">
          <ac:chgData name="郭 文博" userId="ea48529ef195ae8a" providerId="LiveId" clId="{A8C0F7AA-A4DF-4BA8-93CD-2F6FF5310D3B}" dt="2021-07-01T12:09:59.620" v="32" actId="1076"/>
          <ac:picMkLst>
            <pc:docMk/>
            <pc:sldMk cId="923878345" sldId="372"/>
            <ac:picMk id="3" creationId="{7D437258-7A39-4E1D-ABD4-46A1142EF776}"/>
          </ac:picMkLst>
        </pc:picChg>
        <pc:picChg chg="del">
          <ac:chgData name="郭 文博" userId="ea48529ef195ae8a" providerId="LiveId" clId="{A8C0F7AA-A4DF-4BA8-93CD-2F6FF5310D3B}" dt="2021-07-01T12:29:41.550" v="83" actId="478"/>
          <ac:picMkLst>
            <pc:docMk/>
            <pc:sldMk cId="923878345" sldId="372"/>
            <ac:picMk id="32" creationId="{00000000-0000-0000-0000-000000000000}"/>
          </ac:picMkLst>
        </pc:picChg>
        <pc:picChg chg="add mod">
          <ac:chgData name="郭 文博" userId="ea48529ef195ae8a" providerId="LiveId" clId="{A8C0F7AA-A4DF-4BA8-93CD-2F6FF5310D3B}" dt="2021-07-01T12:29:41.986" v="84"/>
          <ac:picMkLst>
            <pc:docMk/>
            <pc:sldMk cId="923878345" sldId="372"/>
            <ac:picMk id="37" creationId="{470A3554-A06F-477C-A46A-C6A135A7A89B}"/>
          </ac:picMkLst>
        </pc:picChg>
        <pc:cxnChg chg="add mod">
          <ac:chgData name="郭 文博" userId="ea48529ef195ae8a" providerId="LiveId" clId="{A8C0F7AA-A4DF-4BA8-93CD-2F6FF5310D3B}" dt="2021-07-01T12:29:41.986" v="84"/>
          <ac:cxnSpMkLst>
            <pc:docMk/>
            <pc:sldMk cId="923878345" sldId="372"/>
            <ac:cxnSpMk id="18" creationId="{3237D1D4-BFF0-4F56-9D19-322448E05443}"/>
          </ac:cxnSpMkLst>
        </pc:cxnChg>
        <pc:cxnChg chg="add mod">
          <ac:chgData name="郭 文博" userId="ea48529ef195ae8a" providerId="LiveId" clId="{A8C0F7AA-A4DF-4BA8-93CD-2F6FF5310D3B}" dt="2021-07-01T12:29:41.986" v="84"/>
          <ac:cxnSpMkLst>
            <pc:docMk/>
            <pc:sldMk cId="923878345" sldId="372"/>
            <ac:cxnSpMk id="19" creationId="{5617186F-C55C-471F-85D9-11397B4B1ACB}"/>
          </ac:cxnSpMkLst>
        </pc:cxnChg>
        <pc:cxnChg chg="del">
          <ac:chgData name="郭 文博" userId="ea48529ef195ae8a" providerId="LiveId" clId="{A8C0F7AA-A4DF-4BA8-93CD-2F6FF5310D3B}" dt="2021-07-01T12:29:41.550" v="83" actId="478"/>
          <ac:cxnSpMkLst>
            <pc:docMk/>
            <pc:sldMk cId="923878345" sldId="372"/>
            <ac:cxnSpMk id="23" creationId="{00000000-0000-0000-0000-000000000000}"/>
          </ac:cxnSpMkLst>
        </pc:cxnChg>
        <pc:cxnChg chg="del">
          <ac:chgData name="郭 文博" userId="ea48529ef195ae8a" providerId="LiveId" clId="{A8C0F7AA-A4DF-4BA8-93CD-2F6FF5310D3B}" dt="2021-07-01T12:29:41.550" v="83" actId="478"/>
          <ac:cxnSpMkLst>
            <pc:docMk/>
            <pc:sldMk cId="923878345" sldId="372"/>
            <ac:cxnSpMk id="25" creationId="{00000000-0000-0000-0000-000000000000}"/>
          </ac:cxnSpMkLst>
        </pc:cxnChg>
        <pc:cxnChg chg="del">
          <ac:chgData name="郭 文博" userId="ea48529ef195ae8a" providerId="LiveId" clId="{A8C0F7AA-A4DF-4BA8-93CD-2F6FF5310D3B}" dt="2021-07-01T12:29:41.550" v="83" actId="478"/>
          <ac:cxnSpMkLst>
            <pc:docMk/>
            <pc:sldMk cId="923878345" sldId="372"/>
            <ac:cxnSpMk id="31" creationId="{00000000-0000-0000-0000-000000000000}"/>
          </ac:cxnSpMkLst>
        </pc:cxnChg>
        <pc:cxnChg chg="add mod">
          <ac:chgData name="郭 文博" userId="ea48529ef195ae8a" providerId="LiveId" clId="{A8C0F7AA-A4DF-4BA8-93CD-2F6FF5310D3B}" dt="2021-07-01T12:29:41.986" v="84"/>
          <ac:cxnSpMkLst>
            <pc:docMk/>
            <pc:sldMk cId="923878345" sldId="372"/>
            <ac:cxnSpMk id="35" creationId="{7123773C-EE32-4054-98EB-E11AAD9A8A25}"/>
          </ac:cxnSpMkLst>
        </pc:cxnChg>
      </pc:sldChg>
      <pc:sldChg chg="addSp delSp modSp mod modAnim">
        <pc:chgData name="郭 文博" userId="ea48529ef195ae8a" providerId="LiveId" clId="{A8C0F7AA-A4DF-4BA8-93CD-2F6FF5310D3B}" dt="2021-07-01T12:30:44.027" v="100"/>
        <pc:sldMkLst>
          <pc:docMk/>
          <pc:sldMk cId="4178889680" sldId="373"/>
        </pc:sldMkLst>
        <pc:spChg chg="add mod">
          <ac:chgData name="郭 文博" userId="ea48529ef195ae8a" providerId="LiveId" clId="{A8C0F7AA-A4DF-4BA8-93CD-2F6FF5310D3B}" dt="2021-07-01T12:30:44.027" v="100"/>
          <ac:spMkLst>
            <pc:docMk/>
            <pc:sldMk cId="4178889680" sldId="373"/>
            <ac:spMk id="17" creationId="{BAE48F7F-3C1D-46AF-82F2-01533808ED33}"/>
          </ac:spMkLst>
        </pc:spChg>
        <pc:spChg chg="del">
          <ac:chgData name="郭 文博" userId="ea48529ef195ae8a" providerId="LiveId" clId="{A8C0F7AA-A4DF-4BA8-93CD-2F6FF5310D3B}" dt="2021-07-01T12:30:43.621" v="99" actId="478"/>
          <ac:spMkLst>
            <pc:docMk/>
            <pc:sldMk cId="4178889680" sldId="373"/>
            <ac:spMk id="18" creationId="{00000000-0000-0000-0000-000000000000}"/>
          </ac:spMkLst>
        </pc:spChg>
        <pc:spChg chg="del">
          <ac:chgData name="郭 文博" userId="ea48529ef195ae8a" providerId="LiveId" clId="{A8C0F7AA-A4DF-4BA8-93CD-2F6FF5310D3B}" dt="2021-07-01T12:30:43.621" v="99" actId="478"/>
          <ac:spMkLst>
            <pc:docMk/>
            <pc:sldMk cId="4178889680" sldId="373"/>
            <ac:spMk id="20" creationId="{00000000-0000-0000-0000-000000000000}"/>
          </ac:spMkLst>
        </pc:spChg>
        <pc:spChg chg="add mod">
          <ac:chgData name="郭 文博" userId="ea48529ef195ae8a" providerId="LiveId" clId="{A8C0F7AA-A4DF-4BA8-93CD-2F6FF5310D3B}" dt="2021-07-01T12:30:44.027" v="100"/>
          <ac:spMkLst>
            <pc:docMk/>
            <pc:sldMk cId="4178889680" sldId="373"/>
            <ac:spMk id="24" creationId="{090204C3-37AE-4B60-9EA3-B083547C4EFD}"/>
          </ac:spMkLst>
        </pc:spChg>
        <pc:spChg chg="add mod">
          <ac:chgData name="郭 文博" userId="ea48529ef195ae8a" providerId="LiveId" clId="{A8C0F7AA-A4DF-4BA8-93CD-2F6FF5310D3B}" dt="2021-07-01T12:30:44.027" v="100"/>
          <ac:spMkLst>
            <pc:docMk/>
            <pc:sldMk cId="4178889680" sldId="373"/>
            <ac:spMk id="27" creationId="{EACAC83E-6887-429C-B32D-97EFD8FC9B0C}"/>
          </ac:spMkLst>
        </pc:spChg>
        <pc:spChg chg="add mod">
          <ac:chgData name="郭 文博" userId="ea48529ef195ae8a" providerId="LiveId" clId="{A8C0F7AA-A4DF-4BA8-93CD-2F6FF5310D3B}" dt="2021-07-01T12:30:44.027" v="100"/>
          <ac:spMkLst>
            <pc:docMk/>
            <pc:sldMk cId="4178889680" sldId="373"/>
            <ac:spMk id="28" creationId="{B85C3367-646A-495D-AC08-D311569A7D4C}"/>
          </ac:spMkLst>
        </pc:spChg>
        <pc:spChg chg="add mod">
          <ac:chgData name="郭 文博" userId="ea48529ef195ae8a" providerId="LiveId" clId="{A8C0F7AA-A4DF-4BA8-93CD-2F6FF5310D3B}" dt="2021-07-01T12:30:44.027" v="100"/>
          <ac:spMkLst>
            <pc:docMk/>
            <pc:sldMk cId="4178889680" sldId="373"/>
            <ac:spMk id="29" creationId="{5AFD11E0-D484-4537-BFCA-C40AA7D8D455}"/>
          </ac:spMkLst>
        </pc:spChg>
        <pc:spChg chg="add mod">
          <ac:chgData name="郭 文博" userId="ea48529ef195ae8a" providerId="LiveId" clId="{A8C0F7AA-A4DF-4BA8-93CD-2F6FF5310D3B}" dt="2021-07-01T12:30:44.027" v="100"/>
          <ac:spMkLst>
            <pc:docMk/>
            <pc:sldMk cId="4178889680" sldId="373"/>
            <ac:spMk id="30" creationId="{E0221404-D761-4380-9398-184C00004F0F}"/>
          </ac:spMkLst>
        </pc:spChg>
        <pc:spChg chg="del">
          <ac:chgData name="郭 文博" userId="ea48529ef195ae8a" providerId="LiveId" clId="{A8C0F7AA-A4DF-4BA8-93CD-2F6FF5310D3B}" dt="2021-07-01T12:30:43.621" v="99" actId="478"/>
          <ac:spMkLst>
            <pc:docMk/>
            <pc:sldMk cId="4178889680" sldId="373"/>
            <ac:spMk id="33" creationId="{00000000-0000-0000-0000-000000000000}"/>
          </ac:spMkLst>
        </pc:spChg>
        <pc:spChg chg="del">
          <ac:chgData name="郭 文博" userId="ea48529ef195ae8a" providerId="LiveId" clId="{A8C0F7AA-A4DF-4BA8-93CD-2F6FF5310D3B}" dt="2021-07-01T12:30:43.621" v="99" actId="478"/>
          <ac:spMkLst>
            <pc:docMk/>
            <pc:sldMk cId="4178889680" sldId="373"/>
            <ac:spMk id="36" creationId="{00000000-0000-0000-0000-000000000000}"/>
          </ac:spMkLst>
        </pc:spChg>
        <pc:spChg chg="del">
          <ac:chgData name="郭 文博" userId="ea48529ef195ae8a" providerId="LiveId" clId="{A8C0F7AA-A4DF-4BA8-93CD-2F6FF5310D3B}" dt="2021-07-01T12:30:43.621" v="99" actId="478"/>
          <ac:spMkLst>
            <pc:docMk/>
            <pc:sldMk cId="4178889680" sldId="373"/>
            <ac:spMk id="37" creationId="{00000000-0000-0000-0000-000000000000}"/>
          </ac:spMkLst>
        </pc:spChg>
        <pc:spChg chg="del">
          <ac:chgData name="郭 文博" userId="ea48529ef195ae8a" providerId="LiveId" clId="{A8C0F7AA-A4DF-4BA8-93CD-2F6FF5310D3B}" dt="2021-07-01T12:30:43.621" v="99" actId="478"/>
          <ac:spMkLst>
            <pc:docMk/>
            <pc:sldMk cId="4178889680" sldId="373"/>
            <ac:spMk id="38" creationId="{00000000-0000-0000-0000-000000000000}"/>
          </ac:spMkLst>
        </pc:spChg>
        <pc:spChg chg="del">
          <ac:chgData name="郭 文博" userId="ea48529ef195ae8a" providerId="LiveId" clId="{A8C0F7AA-A4DF-4BA8-93CD-2F6FF5310D3B}" dt="2021-07-01T12:30:43.621" v="99" actId="478"/>
          <ac:spMkLst>
            <pc:docMk/>
            <pc:sldMk cId="4178889680" sldId="373"/>
            <ac:spMk id="39" creationId="{00000000-0000-0000-0000-000000000000}"/>
          </ac:spMkLst>
        </pc:spChg>
        <pc:picChg chg="add mod">
          <ac:chgData name="郭 文博" userId="ea48529ef195ae8a" providerId="LiveId" clId="{A8C0F7AA-A4DF-4BA8-93CD-2F6FF5310D3B}" dt="2021-07-01T12:30:44.027" v="100"/>
          <ac:picMkLst>
            <pc:docMk/>
            <pc:sldMk cId="4178889680" sldId="373"/>
            <ac:picMk id="32" creationId="{E54763D9-CB49-46BE-BB91-AE06772F7D14}"/>
          </ac:picMkLst>
        </pc:picChg>
        <pc:picChg chg="del">
          <ac:chgData name="郭 文博" userId="ea48529ef195ae8a" providerId="LiveId" clId="{A8C0F7AA-A4DF-4BA8-93CD-2F6FF5310D3B}" dt="2021-07-01T12:30:43.621" v="99" actId="478"/>
          <ac:picMkLst>
            <pc:docMk/>
            <pc:sldMk cId="4178889680" sldId="373"/>
            <ac:picMk id="41" creationId="{00000000-0000-0000-0000-000000000000}"/>
          </ac:picMkLst>
        </pc:picChg>
        <pc:cxnChg chg="del">
          <ac:chgData name="郭 文博" userId="ea48529ef195ae8a" providerId="LiveId" clId="{A8C0F7AA-A4DF-4BA8-93CD-2F6FF5310D3B}" dt="2021-07-01T12:30:43.621" v="99" actId="478"/>
          <ac:cxnSpMkLst>
            <pc:docMk/>
            <pc:sldMk cId="4178889680" sldId="373"/>
            <ac:cxnSpMk id="19" creationId="{00000000-0000-0000-0000-000000000000}"/>
          </ac:cxnSpMkLst>
        </pc:cxnChg>
        <pc:cxnChg chg="del">
          <ac:chgData name="郭 文博" userId="ea48529ef195ae8a" providerId="LiveId" clId="{A8C0F7AA-A4DF-4BA8-93CD-2F6FF5310D3B}" dt="2021-07-01T12:30:43.621" v="99" actId="478"/>
          <ac:cxnSpMkLst>
            <pc:docMk/>
            <pc:sldMk cId="4178889680" sldId="373"/>
            <ac:cxnSpMk id="21" creationId="{00000000-0000-0000-0000-000000000000}"/>
          </ac:cxnSpMkLst>
        </pc:cxnChg>
        <pc:cxnChg chg="add mod">
          <ac:chgData name="郭 文博" userId="ea48529ef195ae8a" providerId="LiveId" clId="{A8C0F7AA-A4DF-4BA8-93CD-2F6FF5310D3B}" dt="2021-07-01T12:30:44.027" v="100"/>
          <ac:cxnSpMkLst>
            <pc:docMk/>
            <pc:sldMk cId="4178889680" sldId="373"/>
            <ac:cxnSpMk id="25" creationId="{B81A9D08-5EAC-4D29-B3CB-19CB230195F8}"/>
          </ac:cxnSpMkLst>
        </pc:cxnChg>
        <pc:cxnChg chg="add mod">
          <ac:chgData name="郭 文博" userId="ea48529ef195ae8a" providerId="LiveId" clId="{A8C0F7AA-A4DF-4BA8-93CD-2F6FF5310D3B}" dt="2021-07-01T12:30:44.027" v="100"/>
          <ac:cxnSpMkLst>
            <pc:docMk/>
            <pc:sldMk cId="4178889680" sldId="373"/>
            <ac:cxnSpMk id="26" creationId="{B6095822-7A0B-4483-ACA0-B15ABAC9D31D}"/>
          </ac:cxnSpMkLst>
        </pc:cxnChg>
        <pc:cxnChg chg="add mod">
          <ac:chgData name="郭 文博" userId="ea48529ef195ae8a" providerId="LiveId" clId="{A8C0F7AA-A4DF-4BA8-93CD-2F6FF5310D3B}" dt="2021-07-01T12:30:44.027" v="100"/>
          <ac:cxnSpMkLst>
            <pc:docMk/>
            <pc:sldMk cId="4178889680" sldId="373"/>
            <ac:cxnSpMk id="31" creationId="{D868C0F1-EAA9-4CEA-8238-83C814435B6B}"/>
          </ac:cxnSpMkLst>
        </pc:cxnChg>
        <pc:cxnChg chg="del">
          <ac:chgData name="郭 文博" userId="ea48529ef195ae8a" providerId="LiveId" clId="{A8C0F7AA-A4DF-4BA8-93CD-2F6FF5310D3B}" dt="2021-07-01T12:30:43.621" v="99" actId="478"/>
          <ac:cxnSpMkLst>
            <pc:docMk/>
            <pc:sldMk cId="4178889680" sldId="373"/>
            <ac:cxnSpMk id="40" creationId="{00000000-0000-0000-0000-000000000000}"/>
          </ac:cxnSpMkLst>
        </pc:cxnChg>
      </pc:sldChg>
      <pc:sldChg chg="addSp delSp modSp mod modAnim">
        <pc:chgData name="郭 文博" userId="ea48529ef195ae8a" providerId="LiveId" clId="{A8C0F7AA-A4DF-4BA8-93CD-2F6FF5310D3B}" dt="2021-07-01T12:30:49.233" v="102"/>
        <pc:sldMkLst>
          <pc:docMk/>
          <pc:sldMk cId="2771722425" sldId="374"/>
        </pc:sldMkLst>
        <pc:spChg chg="add mod">
          <ac:chgData name="郭 文博" userId="ea48529ef195ae8a" providerId="LiveId" clId="{A8C0F7AA-A4DF-4BA8-93CD-2F6FF5310D3B}" dt="2021-07-01T12:30:49.233" v="102"/>
          <ac:spMkLst>
            <pc:docMk/>
            <pc:sldMk cId="2771722425" sldId="374"/>
            <ac:spMk id="17" creationId="{3327B9C8-E0A2-42C8-AACC-182B5F67772C}"/>
          </ac:spMkLst>
        </pc:spChg>
        <pc:spChg chg="del">
          <ac:chgData name="郭 文博" userId="ea48529ef195ae8a" providerId="LiveId" clId="{A8C0F7AA-A4DF-4BA8-93CD-2F6FF5310D3B}" dt="2021-07-01T12:30:48.844" v="101" actId="478"/>
          <ac:spMkLst>
            <pc:docMk/>
            <pc:sldMk cId="2771722425" sldId="374"/>
            <ac:spMk id="18" creationId="{00000000-0000-0000-0000-000000000000}"/>
          </ac:spMkLst>
        </pc:spChg>
        <pc:spChg chg="del">
          <ac:chgData name="郭 文博" userId="ea48529ef195ae8a" providerId="LiveId" clId="{A8C0F7AA-A4DF-4BA8-93CD-2F6FF5310D3B}" dt="2021-07-01T12:30:48.844" v="101" actId="478"/>
          <ac:spMkLst>
            <pc:docMk/>
            <pc:sldMk cId="2771722425" sldId="374"/>
            <ac:spMk id="20" creationId="{00000000-0000-0000-0000-000000000000}"/>
          </ac:spMkLst>
        </pc:spChg>
        <pc:spChg chg="add mod">
          <ac:chgData name="郭 文博" userId="ea48529ef195ae8a" providerId="LiveId" clId="{A8C0F7AA-A4DF-4BA8-93CD-2F6FF5310D3B}" dt="2021-07-01T12:30:49.233" v="102"/>
          <ac:spMkLst>
            <pc:docMk/>
            <pc:sldMk cId="2771722425" sldId="374"/>
            <ac:spMk id="22" creationId="{FF44A9BA-7F56-4229-B059-B0A917F52DD3}"/>
          </ac:spMkLst>
        </pc:spChg>
        <pc:spChg chg="add mod">
          <ac:chgData name="郭 文博" userId="ea48529ef195ae8a" providerId="LiveId" clId="{A8C0F7AA-A4DF-4BA8-93CD-2F6FF5310D3B}" dt="2021-07-01T12:30:49.233" v="102"/>
          <ac:spMkLst>
            <pc:docMk/>
            <pc:sldMk cId="2771722425" sldId="374"/>
            <ac:spMk id="28" creationId="{90A3F6EF-F09C-45EB-BBAB-471FD5023B5F}"/>
          </ac:spMkLst>
        </pc:spChg>
        <pc:spChg chg="add mod">
          <ac:chgData name="郭 文博" userId="ea48529ef195ae8a" providerId="LiveId" clId="{A8C0F7AA-A4DF-4BA8-93CD-2F6FF5310D3B}" dt="2021-07-01T12:30:49.233" v="102"/>
          <ac:spMkLst>
            <pc:docMk/>
            <pc:sldMk cId="2771722425" sldId="374"/>
            <ac:spMk id="29" creationId="{EA4B951C-BFC3-418F-A9EC-57D1EA258C09}"/>
          </ac:spMkLst>
        </pc:spChg>
        <pc:spChg chg="add mod">
          <ac:chgData name="郭 文博" userId="ea48529ef195ae8a" providerId="LiveId" clId="{A8C0F7AA-A4DF-4BA8-93CD-2F6FF5310D3B}" dt="2021-07-01T12:30:49.233" v="102"/>
          <ac:spMkLst>
            <pc:docMk/>
            <pc:sldMk cId="2771722425" sldId="374"/>
            <ac:spMk id="30" creationId="{B0D255D7-278A-424D-801B-95450E8A99E1}"/>
          </ac:spMkLst>
        </pc:spChg>
        <pc:spChg chg="add mod">
          <ac:chgData name="郭 文博" userId="ea48529ef195ae8a" providerId="LiveId" clId="{A8C0F7AA-A4DF-4BA8-93CD-2F6FF5310D3B}" dt="2021-07-01T12:30:49.233" v="102"/>
          <ac:spMkLst>
            <pc:docMk/>
            <pc:sldMk cId="2771722425" sldId="374"/>
            <ac:spMk id="31" creationId="{D838DD9F-8E80-4C07-A1AA-C36CFEF1613C}"/>
          </ac:spMkLst>
        </pc:spChg>
        <pc:spChg chg="del">
          <ac:chgData name="郭 文博" userId="ea48529ef195ae8a" providerId="LiveId" clId="{A8C0F7AA-A4DF-4BA8-93CD-2F6FF5310D3B}" dt="2021-07-01T12:30:48.844" v="101" actId="478"/>
          <ac:spMkLst>
            <pc:docMk/>
            <pc:sldMk cId="2771722425" sldId="374"/>
            <ac:spMk id="33" creationId="{00000000-0000-0000-0000-000000000000}"/>
          </ac:spMkLst>
        </pc:spChg>
        <pc:spChg chg="del">
          <ac:chgData name="郭 文博" userId="ea48529ef195ae8a" providerId="LiveId" clId="{A8C0F7AA-A4DF-4BA8-93CD-2F6FF5310D3B}" dt="2021-07-01T12:30:48.844" v="101" actId="478"/>
          <ac:spMkLst>
            <pc:docMk/>
            <pc:sldMk cId="2771722425" sldId="374"/>
            <ac:spMk id="36" creationId="{00000000-0000-0000-0000-000000000000}"/>
          </ac:spMkLst>
        </pc:spChg>
        <pc:spChg chg="del">
          <ac:chgData name="郭 文博" userId="ea48529ef195ae8a" providerId="LiveId" clId="{A8C0F7AA-A4DF-4BA8-93CD-2F6FF5310D3B}" dt="2021-07-01T12:30:48.844" v="101" actId="478"/>
          <ac:spMkLst>
            <pc:docMk/>
            <pc:sldMk cId="2771722425" sldId="374"/>
            <ac:spMk id="37" creationId="{00000000-0000-0000-0000-000000000000}"/>
          </ac:spMkLst>
        </pc:spChg>
        <pc:spChg chg="del">
          <ac:chgData name="郭 文博" userId="ea48529ef195ae8a" providerId="LiveId" clId="{A8C0F7AA-A4DF-4BA8-93CD-2F6FF5310D3B}" dt="2021-07-01T12:30:48.844" v="101" actId="478"/>
          <ac:spMkLst>
            <pc:docMk/>
            <pc:sldMk cId="2771722425" sldId="374"/>
            <ac:spMk id="38" creationId="{00000000-0000-0000-0000-000000000000}"/>
          </ac:spMkLst>
        </pc:spChg>
        <pc:spChg chg="del">
          <ac:chgData name="郭 文博" userId="ea48529ef195ae8a" providerId="LiveId" clId="{A8C0F7AA-A4DF-4BA8-93CD-2F6FF5310D3B}" dt="2021-07-01T12:30:48.844" v="101" actId="478"/>
          <ac:spMkLst>
            <pc:docMk/>
            <pc:sldMk cId="2771722425" sldId="374"/>
            <ac:spMk id="39" creationId="{00000000-0000-0000-0000-000000000000}"/>
          </ac:spMkLst>
        </pc:spChg>
        <pc:picChg chg="add mod">
          <ac:chgData name="郭 文博" userId="ea48529ef195ae8a" providerId="LiveId" clId="{A8C0F7AA-A4DF-4BA8-93CD-2F6FF5310D3B}" dt="2021-07-01T12:30:49.233" v="102"/>
          <ac:picMkLst>
            <pc:docMk/>
            <pc:sldMk cId="2771722425" sldId="374"/>
            <ac:picMk id="34" creationId="{6772E3C2-FBD9-4D57-A1FE-3EF751F43E48}"/>
          </ac:picMkLst>
        </pc:picChg>
        <pc:picChg chg="del">
          <ac:chgData name="郭 文博" userId="ea48529ef195ae8a" providerId="LiveId" clId="{A8C0F7AA-A4DF-4BA8-93CD-2F6FF5310D3B}" dt="2021-07-01T12:30:48.844" v="101" actId="478"/>
          <ac:picMkLst>
            <pc:docMk/>
            <pc:sldMk cId="2771722425" sldId="374"/>
            <ac:picMk id="41" creationId="{00000000-0000-0000-0000-000000000000}"/>
          </ac:picMkLst>
        </pc:picChg>
        <pc:cxnChg chg="del">
          <ac:chgData name="郭 文博" userId="ea48529ef195ae8a" providerId="LiveId" clId="{A8C0F7AA-A4DF-4BA8-93CD-2F6FF5310D3B}" dt="2021-07-01T12:30:48.844" v="101" actId="478"/>
          <ac:cxnSpMkLst>
            <pc:docMk/>
            <pc:sldMk cId="2771722425" sldId="374"/>
            <ac:cxnSpMk id="19" creationId="{00000000-0000-0000-0000-000000000000}"/>
          </ac:cxnSpMkLst>
        </pc:cxnChg>
        <pc:cxnChg chg="del">
          <ac:chgData name="郭 文博" userId="ea48529ef195ae8a" providerId="LiveId" clId="{A8C0F7AA-A4DF-4BA8-93CD-2F6FF5310D3B}" dt="2021-07-01T12:30:48.844" v="101" actId="478"/>
          <ac:cxnSpMkLst>
            <pc:docMk/>
            <pc:sldMk cId="2771722425" sldId="374"/>
            <ac:cxnSpMk id="21" creationId="{00000000-0000-0000-0000-000000000000}"/>
          </ac:cxnSpMkLst>
        </pc:cxnChg>
        <pc:cxnChg chg="add mod">
          <ac:chgData name="郭 文博" userId="ea48529ef195ae8a" providerId="LiveId" clId="{A8C0F7AA-A4DF-4BA8-93CD-2F6FF5310D3B}" dt="2021-07-01T12:30:49.233" v="102"/>
          <ac:cxnSpMkLst>
            <pc:docMk/>
            <pc:sldMk cId="2771722425" sldId="374"/>
            <ac:cxnSpMk id="23" creationId="{DC315B89-91E4-417A-913D-815F806BBD94}"/>
          </ac:cxnSpMkLst>
        </pc:cxnChg>
        <pc:cxnChg chg="add mod">
          <ac:chgData name="郭 文博" userId="ea48529ef195ae8a" providerId="LiveId" clId="{A8C0F7AA-A4DF-4BA8-93CD-2F6FF5310D3B}" dt="2021-07-01T12:30:49.233" v="102"/>
          <ac:cxnSpMkLst>
            <pc:docMk/>
            <pc:sldMk cId="2771722425" sldId="374"/>
            <ac:cxnSpMk id="24" creationId="{6B9EA6C8-959D-4557-B720-9D429B169E43}"/>
          </ac:cxnSpMkLst>
        </pc:cxnChg>
        <pc:cxnChg chg="add mod">
          <ac:chgData name="郭 文博" userId="ea48529ef195ae8a" providerId="LiveId" clId="{A8C0F7AA-A4DF-4BA8-93CD-2F6FF5310D3B}" dt="2021-07-01T12:30:49.233" v="102"/>
          <ac:cxnSpMkLst>
            <pc:docMk/>
            <pc:sldMk cId="2771722425" sldId="374"/>
            <ac:cxnSpMk id="32" creationId="{839D69D6-5A19-4FD0-9CDD-21784DF6F41A}"/>
          </ac:cxnSpMkLst>
        </pc:cxnChg>
        <pc:cxnChg chg="del">
          <ac:chgData name="郭 文博" userId="ea48529ef195ae8a" providerId="LiveId" clId="{A8C0F7AA-A4DF-4BA8-93CD-2F6FF5310D3B}" dt="2021-07-01T12:30:48.844" v="101" actId="478"/>
          <ac:cxnSpMkLst>
            <pc:docMk/>
            <pc:sldMk cId="2771722425" sldId="374"/>
            <ac:cxnSpMk id="40" creationId="{00000000-0000-0000-0000-000000000000}"/>
          </ac:cxnSpMkLst>
        </pc:cxnChg>
      </pc:sldChg>
      <pc:sldChg chg="addSp delSp modSp mod delAnim modAnim">
        <pc:chgData name="郭 文博" userId="ea48529ef195ae8a" providerId="LiveId" clId="{A8C0F7AA-A4DF-4BA8-93CD-2F6FF5310D3B}" dt="2021-07-01T12:29:46.556" v="86"/>
        <pc:sldMkLst>
          <pc:docMk/>
          <pc:sldMk cId="688993124" sldId="376"/>
        </pc:sldMkLst>
        <pc:spChg chg="add mod">
          <ac:chgData name="郭 文博" userId="ea48529ef195ae8a" providerId="LiveId" clId="{A8C0F7AA-A4DF-4BA8-93CD-2F6FF5310D3B}" dt="2021-07-01T12:29:46.556" v="86"/>
          <ac:spMkLst>
            <pc:docMk/>
            <pc:sldMk cId="688993124" sldId="376"/>
            <ac:spMk id="15" creationId="{5BC725CA-BC1E-41EA-8510-1BECFC2B6E25}"/>
          </ac:spMkLst>
        </pc:spChg>
        <pc:spChg chg="add mod">
          <ac:chgData name="郭 文博" userId="ea48529ef195ae8a" providerId="LiveId" clId="{A8C0F7AA-A4DF-4BA8-93CD-2F6FF5310D3B}" dt="2021-07-01T12:29:46.556" v="86"/>
          <ac:spMkLst>
            <pc:docMk/>
            <pc:sldMk cId="688993124" sldId="376"/>
            <ac:spMk id="18" creationId="{A914822C-823E-4039-AD5E-858BA731891B}"/>
          </ac:spMkLst>
        </pc:spChg>
        <pc:spChg chg="add mod">
          <ac:chgData name="郭 文博" userId="ea48529ef195ae8a" providerId="LiveId" clId="{A8C0F7AA-A4DF-4BA8-93CD-2F6FF5310D3B}" dt="2021-07-01T12:29:46.556" v="86"/>
          <ac:spMkLst>
            <pc:docMk/>
            <pc:sldMk cId="688993124" sldId="376"/>
            <ac:spMk id="19" creationId="{78C7A92C-D15B-4AF2-9903-6B4BBD203A8B}"/>
          </ac:spMkLst>
        </pc:spChg>
        <pc:spChg chg="add mod">
          <ac:chgData name="郭 文博" userId="ea48529ef195ae8a" providerId="LiveId" clId="{A8C0F7AA-A4DF-4BA8-93CD-2F6FF5310D3B}" dt="2021-07-01T12:29:46.556" v="86"/>
          <ac:spMkLst>
            <pc:docMk/>
            <pc:sldMk cId="688993124" sldId="376"/>
            <ac:spMk id="20" creationId="{B78E1B46-2B72-4ABA-BD11-EEFE74415C58}"/>
          </ac:spMkLst>
        </pc:spChg>
        <pc:spChg chg="add mod">
          <ac:chgData name="郭 文博" userId="ea48529ef195ae8a" providerId="LiveId" clId="{A8C0F7AA-A4DF-4BA8-93CD-2F6FF5310D3B}" dt="2021-07-01T12:29:46.556" v="86"/>
          <ac:spMkLst>
            <pc:docMk/>
            <pc:sldMk cId="688993124" sldId="376"/>
            <ac:spMk id="21" creationId="{C02CC55D-E8A7-4E50-9923-4859F96A6D0F}"/>
          </ac:spMkLst>
        </pc:spChg>
        <pc:spChg chg="del">
          <ac:chgData name="郭 文博" userId="ea48529ef195ae8a" providerId="LiveId" clId="{A8C0F7AA-A4DF-4BA8-93CD-2F6FF5310D3B}" dt="2021-07-01T12:29:46.159" v="85" actId="478"/>
          <ac:spMkLst>
            <pc:docMk/>
            <pc:sldMk cId="688993124" sldId="376"/>
            <ac:spMk id="24" creationId="{00000000-0000-0000-0000-000000000000}"/>
          </ac:spMkLst>
        </pc:spChg>
        <pc:spChg chg="del">
          <ac:chgData name="郭 文博" userId="ea48529ef195ae8a" providerId="LiveId" clId="{A8C0F7AA-A4DF-4BA8-93CD-2F6FF5310D3B}" dt="2021-07-01T12:29:46.159" v="85" actId="478"/>
          <ac:spMkLst>
            <pc:docMk/>
            <pc:sldMk cId="688993124" sldId="376"/>
            <ac:spMk id="26" creationId="{00000000-0000-0000-0000-000000000000}"/>
          </ac:spMkLst>
        </pc:spChg>
        <pc:spChg chg="del">
          <ac:chgData name="郭 文博" userId="ea48529ef195ae8a" providerId="LiveId" clId="{A8C0F7AA-A4DF-4BA8-93CD-2F6FF5310D3B}" dt="2021-07-01T12:29:46.159" v="85" actId="478"/>
          <ac:spMkLst>
            <pc:docMk/>
            <pc:sldMk cId="688993124" sldId="376"/>
            <ac:spMk id="27" creationId="{00000000-0000-0000-0000-000000000000}"/>
          </ac:spMkLst>
        </pc:spChg>
        <pc:spChg chg="del">
          <ac:chgData name="郭 文博" userId="ea48529ef195ae8a" providerId="LiveId" clId="{A8C0F7AA-A4DF-4BA8-93CD-2F6FF5310D3B}" dt="2021-07-01T12:29:46.159" v="85" actId="478"/>
          <ac:spMkLst>
            <pc:docMk/>
            <pc:sldMk cId="688993124" sldId="376"/>
            <ac:spMk id="28" creationId="{00000000-0000-0000-0000-000000000000}"/>
          </ac:spMkLst>
        </pc:spChg>
        <pc:spChg chg="del">
          <ac:chgData name="郭 文博" userId="ea48529ef195ae8a" providerId="LiveId" clId="{A8C0F7AA-A4DF-4BA8-93CD-2F6FF5310D3B}" dt="2021-07-01T12:29:46.159" v="85" actId="478"/>
          <ac:spMkLst>
            <pc:docMk/>
            <pc:sldMk cId="688993124" sldId="376"/>
            <ac:spMk id="29" creationId="{00000000-0000-0000-0000-000000000000}"/>
          </ac:spMkLst>
        </pc:spChg>
        <pc:picChg chg="del">
          <ac:chgData name="郭 文博" userId="ea48529ef195ae8a" providerId="LiveId" clId="{A8C0F7AA-A4DF-4BA8-93CD-2F6FF5310D3B}" dt="2021-07-01T12:29:46.159" v="85" actId="478"/>
          <ac:picMkLst>
            <pc:docMk/>
            <pc:sldMk cId="688993124" sldId="376"/>
            <ac:picMk id="32" creationId="{00000000-0000-0000-0000-000000000000}"/>
          </ac:picMkLst>
        </pc:picChg>
        <pc:picChg chg="add mod">
          <ac:chgData name="郭 文博" userId="ea48529ef195ae8a" providerId="LiveId" clId="{A8C0F7AA-A4DF-4BA8-93CD-2F6FF5310D3B}" dt="2021-07-01T12:29:46.556" v="86"/>
          <ac:picMkLst>
            <pc:docMk/>
            <pc:sldMk cId="688993124" sldId="376"/>
            <ac:picMk id="33" creationId="{856CB29B-F395-4C2E-ACD7-3382C7838EB7}"/>
          </ac:picMkLst>
        </pc:picChg>
        <pc:cxnChg chg="add mod">
          <ac:chgData name="郭 文博" userId="ea48529ef195ae8a" providerId="LiveId" clId="{A8C0F7AA-A4DF-4BA8-93CD-2F6FF5310D3B}" dt="2021-07-01T12:29:46.556" v="86"/>
          <ac:cxnSpMkLst>
            <pc:docMk/>
            <pc:sldMk cId="688993124" sldId="376"/>
            <ac:cxnSpMk id="16" creationId="{B4C3A231-A509-436E-B794-53ED996471D0}"/>
          </ac:cxnSpMkLst>
        </pc:cxnChg>
        <pc:cxnChg chg="add mod">
          <ac:chgData name="郭 文博" userId="ea48529ef195ae8a" providerId="LiveId" clId="{A8C0F7AA-A4DF-4BA8-93CD-2F6FF5310D3B}" dt="2021-07-01T12:29:46.556" v="86"/>
          <ac:cxnSpMkLst>
            <pc:docMk/>
            <pc:sldMk cId="688993124" sldId="376"/>
            <ac:cxnSpMk id="17" creationId="{03A07E9D-10D7-4899-8F47-F42C789F1141}"/>
          </ac:cxnSpMkLst>
        </pc:cxnChg>
        <pc:cxnChg chg="del">
          <ac:chgData name="郭 文博" userId="ea48529ef195ae8a" providerId="LiveId" clId="{A8C0F7AA-A4DF-4BA8-93CD-2F6FF5310D3B}" dt="2021-07-01T12:29:46.159" v="85" actId="478"/>
          <ac:cxnSpMkLst>
            <pc:docMk/>
            <pc:sldMk cId="688993124" sldId="376"/>
            <ac:cxnSpMk id="23" creationId="{00000000-0000-0000-0000-000000000000}"/>
          </ac:cxnSpMkLst>
        </pc:cxnChg>
        <pc:cxnChg chg="del">
          <ac:chgData name="郭 文博" userId="ea48529ef195ae8a" providerId="LiveId" clId="{A8C0F7AA-A4DF-4BA8-93CD-2F6FF5310D3B}" dt="2021-07-01T12:29:46.159" v="85" actId="478"/>
          <ac:cxnSpMkLst>
            <pc:docMk/>
            <pc:sldMk cId="688993124" sldId="376"/>
            <ac:cxnSpMk id="25" creationId="{00000000-0000-0000-0000-000000000000}"/>
          </ac:cxnSpMkLst>
        </pc:cxnChg>
        <pc:cxnChg chg="add mod">
          <ac:chgData name="郭 文博" userId="ea48529ef195ae8a" providerId="LiveId" clId="{A8C0F7AA-A4DF-4BA8-93CD-2F6FF5310D3B}" dt="2021-07-01T12:29:46.556" v="86"/>
          <ac:cxnSpMkLst>
            <pc:docMk/>
            <pc:sldMk cId="688993124" sldId="376"/>
            <ac:cxnSpMk id="30" creationId="{5EDFE5BB-AD4C-4988-BAE4-EC7E1BDE676F}"/>
          </ac:cxnSpMkLst>
        </pc:cxnChg>
        <pc:cxnChg chg="del">
          <ac:chgData name="郭 文博" userId="ea48529ef195ae8a" providerId="LiveId" clId="{A8C0F7AA-A4DF-4BA8-93CD-2F6FF5310D3B}" dt="2021-07-01T12:29:46.159" v="85" actId="478"/>
          <ac:cxnSpMkLst>
            <pc:docMk/>
            <pc:sldMk cId="688993124" sldId="376"/>
            <ac:cxnSpMk id="31" creationId="{00000000-0000-0000-0000-000000000000}"/>
          </ac:cxnSpMkLst>
        </pc:cxnChg>
      </pc:sldChg>
      <pc:sldChg chg="addSp delSp modSp mod modAnim">
        <pc:chgData name="郭 文博" userId="ea48529ef195ae8a" providerId="LiveId" clId="{A8C0F7AA-A4DF-4BA8-93CD-2F6FF5310D3B}" dt="2021-07-01T12:30:39.076" v="98"/>
        <pc:sldMkLst>
          <pc:docMk/>
          <pc:sldMk cId="28477147" sldId="377"/>
        </pc:sldMkLst>
        <pc:spChg chg="add mod">
          <ac:chgData name="郭 文博" userId="ea48529ef195ae8a" providerId="LiveId" clId="{A8C0F7AA-A4DF-4BA8-93CD-2F6FF5310D3B}" dt="2021-07-01T12:30:39.076" v="98"/>
          <ac:spMkLst>
            <pc:docMk/>
            <pc:sldMk cId="28477147" sldId="377"/>
            <ac:spMk id="16" creationId="{44B10A8B-BAE0-4AAD-B3C6-848D7B4F650A}"/>
          </ac:spMkLst>
        </pc:spChg>
        <pc:spChg chg="add mod">
          <ac:chgData name="郭 文博" userId="ea48529ef195ae8a" providerId="LiveId" clId="{A8C0F7AA-A4DF-4BA8-93CD-2F6FF5310D3B}" dt="2021-07-01T12:30:39.076" v="98"/>
          <ac:spMkLst>
            <pc:docMk/>
            <pc:sldMk cId="28477147" sldId="377"/>
            <ac:spMk id="17" creationId="{5B81E823-C205-4E00-B093-A65C028AB859}"/>
          </ac:spMkLst>
        </pc:spChg>
        <pc:spChg chg="del">
          <ac:chgData name="郭 文博" userId="ea48529ef195ae8a" providerId="LiveId" clId="{A8C0F7AA-A4DF-4BA8-93CD-2F6FF5310D3B}" dt="2021-07-01T12:30:38.686" v="97" actId="478"/>
          <ac:spMkLst>
            <pc:docMk/>
            <pc:sldMk cId="28477147" sldId="377"/>
            <ac:spMk id="18" creationId="{00000000-0000-0000-0000-000000000000}"/>
          </ac:spMkLst>
        </pc:spChg>
        <pc:spChg chg="del">
          <ac:chgData name="郭 文博" userId="ea48529ef195ae8a" providerId="LiveId" clId="{A8C0F7AA-A4DF-4BA8-93CD-2F6FF5310D3B}" dt="2021-07-01T12:30:38.686" v="97" actId="478"/>
          <ac:spMkLst>
            <pc:docMk/>
            <pc:sldMk cId="28477147" sldId="377"/>
            <ac:spMk id="20" creationId="{00000000-0000-0000-0000-000000000000}"/>
          </ac:spMkLst>
        </pc:spChg>
        <pc:spChg chg="add mod">
          <ac:chgData name="郭 文博" userId="ea48529ef195ae8a" providerId="LiveId" clId="{A8C0F7AA-A4DF-4BA8-93CD-2F6FF5310D3B}" dt="2021-07-01T12:30:39.076" v="98"/>
          <ac:spMkLst>
            <pc:docMk/>
            <pc:sldMk cId="28477147" sldId="377"/>
            <ac:spMk id="25" creationId="{CCEEE04B-7CBF-4CAC-9F2F-77E1B5E67060}"/>
          </ac:spMkLst>
        </pc:spChg>
        <pc:spChg chg="add mod">
          <ac:chgData name="郭 文博" userId="ea48529ef195ae8a" providerId="LiveId" clId="{A8C0F7AA-A4DF-4BA8-93CD-2F6FF5310D3B}" dt="2021-07-01T12:30:39.076" v="98"/>
          <ac:spMkLst>
            <pc:docMk/>
            <pc:sldMk cId="28477147" sldId="377"/>
            <ac:spMk id="26" creationId="{949D6F6A-04DB-479B-84E2-0945089FCDFC}"/>
          </ac:spMkLst>
        </pc:spChg>
        <pc:spChg chg="add mod">
          <ac:chgData name="郭 文博" userId="ea48529ef195ae8a" providerId="LiveId" clId="{A8C0F7AA-A4DF-4BA8-93CD-2F6FF5310D3B}" dt="2021-07-01T12:30:39.076" v="98"/>
          <ac:spMkLst>
            <pc:docMk/>
            <pc:sldMk cId="28477147" sldId="377"/>
            <ac:spMk id="27" creationId="{8AEBCB12-A479-4B72-A737-7B190E6FC776}"/>
          </ac:spMkLst>
        </pc:spChg>
        <pc:spChg chg="add mod">
          <ac:chgData name="郭 文博" userId="ea48529ef195ae8a" providerId="LiveId" clId="{A8C0F7AA-A4DF-4BA8-93CD-2F6FF5310D3B}" dt="2021-07-01T12:30:39.076" v="98"/>
          <ac:spMkLst>
            <pc:docMk/>
            <pc:sldMk cId="28477147" sldId="377"/>
            <ac:spMk id="28" creationId="{C715DAE1-F458-4FB7-A97C-A26694AE5A39}"/>
          </ac:spMkLst>
        </pc:spChg>
        <pc:spChg chg="del">
          <ac:chgData name="郭 文博" userId="ea48529ef195ae8a" providerId="LiveId" clId="{A8C0F7AA-A4DF-4BA8-93CD-2F6FF5310D3B}" dt="2021-07-01T12:30:38.686" v="97" actId="478"/>
          <ac:spMkLst>
            <pc:docMk/>
            <pc:sldMk cId="28477147" sldId="377"/>
            <ac:spMk id="33" creationId="{00000000-0000-0000-0000-000000000000}"/>
          </ac:spMkLst>
        </pc:spChg>
        <pc:spChg chg="del">
          <ac:chgData name="郭 文博" userId="ea48529ef195ae8a" providerId="LiveId" clId="{A8C0F7AA-A4DF-4BA8-93CD-2F6FF5310D3B}" dt="2021-07-01T12:30:38.686" v="97" actId="478"/>
          <ac:spMkLst>
            <pc:docMk/>
            <pc:sldMk cId="28477147" sldId="377"/>
            <ac:spMk id="36" creationId="{00000000-0000-0000-0000-000000000000}"/>
          </ac:spMkLst>
        </pc:spChg>
        <pc:spChg chg="del">
          <ac:chgData name="郭 文博" userId="ea48529ef195ae8a" providerId="LiveId" clId="{A8C0F7AA-A4DF-4BA8-93CD-2F6FF5310D3B}" dt="2021-07-01T12:30:38.686" v="97" actId="478"/>
          <ac:spMkLst>
            <pc:docMk/>
            <pc:sldMk cId="28477147" sldId="377"/>
            <ac:spMk id="37" creationId="{00000000-0000-0000-0000-000000000000}"/>
          </ac:spMkLst>
        </pc:spChg>
        <pc:spChg chg="del">
          <ac:chgData name="郭 文博" userId="ea48529ef195ae8a" providerId="LiveId" clId="{A8C0F7AA-A4DF-4BA8-93CD-2F6FF5310D3B}" dt="2021-07-01T12:30:38.686" v="97" actId="478"/>
          <ac:spMkLst>
            <pc:docMk/>
            <pc:sldMk cId="28477147" sldId="377"/>
            <ac:spMk id="38" creationId="{00000000-0000-0000-0000-000000000000}"/>
          </ac:spMkLst>
        </pc:spChg>
        <pc:spChg chg="del">
          <ac:chgData name="郭 文博" userId="ea48529ef195ae8a" providerId="LiveId" clId="{A8C0F7AA-A4DF-4BA8-93CD-2F6FF5310D3B}" dt="2021-07-01T12:30:38.686" v="97" actId="478"/>
          <ac:spMkLst>
            <pc:docMk/>
            <pc:sldMk cId="28477147" sldId="377"/>
            <ac:spMk id="39" creationId="{00000000-0000-0000-0000-000000000000}"/>
          </ac:spMkLst>
        </pc:spChg>
        <pc:picChg chg="add mod">
          <ac:chgData name="郭 文博" userId="ea48529ef195ae8a" providerId="LiveId" clId="{A8C0F7AA-A4DF-4BA8-93CD-2F6FF5310D3B}" dt="2021-07-01T12:30:39.076" v="98"/>
          <ac:picMkLst>
            <pc:docMk/>
            <pc:sldMk cId="28477147" sldId="377"/>
            <ac:picMk id="30" creationId="{9E8E472D-3C27-4A75-8D8C-604F863B0E15}"/>
          </ac:picMkLst>
        </pc:picChg>
        <pc:picChg chg="del">
          <ac:chgData name="郭 文博" userId="ea48529ef195ae8a" providerId="LiveId" clId="{A8C0F7AA-A4DF-4BA8-93CD-2F6FF5310D3B}" dt="2021-07-01T12:30:38.686" v="97" actId="478"/>
          <ac:picMkLst>
            <pc:docMk/>
            <pc:sldMk cId="28477147" sldId="377"/>
            <ac:picMk id="41" creationId="{00000000-0000-0000-0000-000000000000}"/>
          </ac:picMkLst>
        </pc:picChg>
        <pc:cxnChg chg="del">
          <ac:chgData name="郭 文博" userId="ea48529ef195ae8a" providerId="LiveId" clId="{A8C0F7AA-A4DF-4BA8-93CD-2F6FF5310D3B}" dt="2021-07-01T12:30:38.686" v="97" actId="478"/>
          <ac:cxnSpMkLst>
            <pc:docMk/>
            <pc:sldMk cId="28477147" sldId="377"/>
            <ac:cxnSpMk id="19" creationId="{00000000-0000-0000-0000-000000000000}"/>
          </ac:cxnSpMkLst>
        </pc:cxnChg>
        <pc:cxnChg chg="del">
          <ac:chgData name="郭 文博" userId="ea48529ef195ae8a" providerId="LiveId" clId="{A8C0F7AA-A4DF-4BA8-93CD-2F6FF5310D3B}" dt="2021-07-01T12:30:38.686" v="97" actId="478"/>
          <ac:cxnSpMkLst>
            <pc:docMk/>
            <pc:sldMk cId="28477147" sldId="377"/>
            <ac:cxnSpMk id="21" creationId="{00000000-0000-0000-0000-000000000000}"/>
          </ac:cxnSpMkLst>
        </pc:cxnChg>
        <pc:cxnChg chg="add mod">
          <ac:chgData name="郭 文博" userId="ea48529ef195ae8a" providerId="LiveId" clId="{A8C0F7AA-A4DF-4BA8-93CD-2F6FF5310D3B}" dt="2021-07-01T12:30:39.076" v="98"/>
          <ac:cxnSpMkLst>
            <pc:docMk/>
            <pc:sldMk cId="28477147" sldId="377"/>
            <ac:cxnSpMk id="23" creationId="{2676D29B-0777-4245-9B69-0DAA0311EF34}"/>
          </ac:cxnSpMkLst>
        </pc:cxnChg>
        <pc:cxnChg chg="add mod">
          <ac:chgData name="郭 文博" userId="ea48529ef195ae8a" providerId="LiveId" clId="{A8C0F7AA-A4DF-4BA8-93CD-2F6FF5310D3B}" dt="2021-07-01T12:30:39.076" v="98"/>
          <ac:cxnSpMkLst>
            <pc:docMk/>
            <pc:sldMk cId="28477147" sldId="377"/>
            <ac:cxnSpMk id="24" creationId="{A651A40F-5B8C-41AE-B454-85AB64D46BC4}"/>
          </ac:cxnSpMkLst>
        </pc:cxnChg>
        <pc:cxnChg chg="add mod">
          <ac:chgData name="郭 文博" userId="ea48529ef195ae8a" providerId="LiveId" clId="{A8C0F7AA-A4DF-4BA8-93CD-2F6FF5310D3B}" dt="2021-07-01T12:30:39.076" v="98"/>
          <ac:cxnSpMkLst>
            <pc:docMk/>
            <pc:sldMk cId="28477147" sldId="377"/>
            <ac:cxnSpMk id="29" creationId="{D25371C6-65E4-45A0-9CA6-F760D4AAC745}"/>
          </ac:cxnSpMkLst>
        </pc:cxnChg>
        <pc:cxnChg chg="del">
          <ac:chgData name="郭 文博" userId="ea48529ef195ae8a" providerId="LiveId" clId="{A8C0F7AA-A4DF-4BA8-93CD-2F6FF5310D3B}" dt="2021-07-01T12:30:38.686" v="97" actId="478"/>
          <ac:cxnSpMkLst>
            <pc:docMk/>
            <pc:sldMk cId="28477147" sldId="377"/>
            <ac:cxnSpMk id="40" creationId="{00000000-0000-0000-0000-000000000000}"/>
          </ac:cxnSpMkLst>
        </pc:cxnChg>
      </pc:sldChg>
      <pc:sldChg chg="addSp delSp modSp mod modAnim">
        <pc:chgData name="郭 文博" userId="ea48529ef195ae8a" providerId="LiveId" clId="{A8C0F7AA-A4DF-4BA8-93CD-2F6FF5310D3B}" dt="2021-07-01T12:32:05.565" v="132" actId="1038"/>
        <pc:sldMkLst>
          <pc:docMk/>
          <pc:sldMk cId="3903173119" sldId="378"/>
        </pc:sldMkLst>
        <pc:spChg chg="mod">
          <ac:chgData name="郭 文博" userId="ea48529ef195ae8a" providerId="LiveId" clId="{A8C0F7AA-A4DF-4BA8-93CD-2F6FF5310D3B}" dt="2021-07-01T12:31:52.938" v="131" actId="20577"/>
          <ac:spMkLst>
            <pc:docMk/>
            <pc:sldMk cId="3903173119" sldId="378"/>
            <ac:spMk id="2" creationId="{2CE9C948-F50F-453D-BFCC-A614EA4E1075}"/>
          </ac:spMkLst>
        </pc:spChg>
        <pc:spChg chg="add mod">
          <ac:chgData name="郭 文博" userId="ea48529ef195ae8a" providerId="LiveId" clId="{A8C0F7AA-A4DF-4BA8-93CD-2F6FF5310D3B}" dt="2021-07-01T12:31:04.667" v="104"/>
          <ac:spMkLst>
            <pc:docMk/>
            <pc:sldMk cId="3903173119" sldId="378"/>
            <ac:spMk id="16" creationId="{E9B02DF2-8FAE-4132-BC4D-49D0E137C253}"/>
          </ac:spMkLst>
        </pc:spChg>
        <pc:spChg chg="add mod">
          <ac:chgData name="郭 文博" userId="ea48529ef195ae8a" providerId="LiveId" clId="{A8C0F7AA-A4DF-4BA8-93CD-2F6FF5310D3B}" dt="2021-07-01T12:32:05.565" v="132" actId="1038"/>
          <ac:spMkLst>
            <pc:docMk/>
            <pc:sldMk cId="3903173119" sldId="378"/>
            <ac:spMk id="17" creationId="{ADD427A9-6409-4CCE-A922-461F16D7438A}"/>
          </ac:spMkLst>
        </pc:spChg>
        <pc:spChg chg="del">
          <ac:chgData name="郭 文博" userId="ea48529ef195ae8a" providerId="LiveId" clId="{A8C0F7AA-A4DF-4BA8-93CD-2F6FF5310D3B}" dt="2021-07-01T12:31:04.270" v="103" actId="478"/>
          <ac:spMkLst>
            <pc:docMk/>
            <pc:sldMk cId="3903173119" sldId="378"/>
            <ac:spMk id="18" creationId="{00000000-0000-0000-0000-000000000000}"/>
          </ac:spMkLst>
        </pc:spChg>
        <pc:spChg chg="del">
          <ac:chgData name="郭 文博" userId="ea48529ef195ae8a" providerId="LiveId" clId="{A8C0F7AA-A4DF-4BA8-93CD-2F6FF5310D3B}" dt="2021-07-01T12:31:04.270" v="103" actId="478"/>
          <ac:spMkLst>
            <pc:docMk/>
            <pc:sldMk cId="3903173119" sldId="378"/>
            <ac:spMk id="20" creationId="{00000000-0000-0000-0000-000000000000}"/>
          </ac:spMkLst>
        </pc:spChg>
        <pc:spChg chg="add mod">
          <ac:chgData name="郭 文博" userId="ea48529ef195ae8a" providerId="LiveId" clId="{A8C0F7AA-A4DF-4BA8-93CD-2F6FF5310D3B}" dt="2021-07-01T12:31:04.667" v="104"/>
          <ac:spMkLst>
            <pc:docMk/>
            <pc:sldMk cId="3903173119" sldId="378"/>
            <ac:spMk id="24" creationId="{A1C3A169-BFEE-4FEC-992E-3B2120463FCA}"/>
          </ac:spMkLst>
        </pc:spChg>
        <pc:spChg chg="add mod">
          <ac:chgData name="郭 文博" userId="ea48529ef195ae8a" providerId="LiveId" clId="{A8C0F7AA-A4DF-4BA8-93CD-2F6FF5310D3B}" dt="2021-07-01T12:31:04.667" v="104"/>
          <ac:spMkLst>
            <pc:docMk/>
            <pc:sldMk cId="3903173119" sldId="378"/>
            <ac:spMk id="25" creationId="{A5527A3E-AD10-407C-8E05-8ED97DAF1D28}"/>
          </ac:spMkLst>
        </pc:spChg>
        <pc:spChg chg="add mod">
          <ac:chgData name="郭 文博" userId="ea48529ef195ae8a" providerId="LiveId" clId="{A8C0F7AA-A4DF-4BA8-93CD-2F6FF5310D3B}" dt="2021-07-01T12:31:21.748" v="110" actId="108"/>
          <ac:spMkLst>
            <pc:docMk/>
            <pc:sldMk cId="3903173119" sldId="378"/>
            <ac:spMk id="26" creationId="{C54C673E-D3C3-4493-A4D7-9B2AC37DA327}"/>
          </ac:spMkLst>
        </pc:spChg>
        <pc:spChg chg="add mod">
          <ac:chgData name="郭 文博" userId="ea48529ef195ae8a" providerId="LiveId" clId="{A8C0F7AA-A4DF-4BA8-93CD-2F6FF5310D3B}" dt="2021-07-01T12:31:23.876" v="111" actId="207"/>
          <ac:spMkLst>
            <pc:docMk/>
            <pc:sldMk cId="3903173119" sldId="378"/>
            <ac:spMk id="28" creationId="{C22B6818-27E3-451E-AC55-649FF644D5DF}"/>
          </ac:spMkLst>
        </pc:spChg>
        <pc:spChg chg="del">
          <ac:chgData name="郭 文博" userId="ea48529ef195ae8a" providerId="LiveId" clId="{A8C0F7AA-A4DF-4BA8-93CD-2F6FF5310D3B}" dt="2021-07-01T12:31:04.270" v="103" actId="478"/>
          <ac:spMkLst>
            <pc:docMk/>
            <pc:sldMk cId="3903173119" sldId="378"/>
            <ac:spMk id="33" creationId="{00000000-0000-0000-0000-000000000000}"/>
          </ac:spMkLst>
        </pc:spChg>
        <pc:spChg chg="del">
          <ac:chgData name="郭 文博" userId="ea48529ef195ae8a" providerId="LiveId" clId="{A8C0F7AA-A4DF-4BA8-93CD-2F6FF5310D3B}" dt="2021-07-01T12:31:04.270" v="103" actId="478"/>
          <ac:spMkLst>
            <pc:docMk/>
            <pc:sldMk cId="3903173119" sldId="378"/>
            <ac:spMk id="36" creationId="{00000000-0000-0000-0000-000000000000}"/>
          </ac:spMkLst>
        </pc:spChg>
        <pc:spChg chg="del">
          <ac:chgData name="郭 文博" userId="ea48529ef195ae8a" providerId="LiveId" clId="{A8C0F7AA-A4DF-4BA8-93CD-2F6FF5310D3B}" dt="2021-07-01T12:31:04.270" v="103" actId="478"/>
          <ac:spMkLst>
            <pc:docMk/>
            <pc:sldMk cId="3903173119" sldId="378"/>
            <ac:spMk id="37" creationId="{00000000-0000-0000-0000-000000000000}"/>
          </ac:spMkLst>
        </pc:spChg>
        <pc:spChg chg="del">
          <ac:chgData name="郭 文博" userId="ea48529ef195ae8a" providerId="LiveId" clId="{A8C0F7AA-A4DF-4BA8-93CD-2F6FF5310D3B}" dt="2021-07-01T12:31:04.270" v="103" actId="478"/>
          <ac:spMkLst>
            <pc:docMk/>
            <pc:sldMk cId="3903173119" sldId="378"/>
            <ac:spMk id="38" creationId="{00000000-0000-0000-0000-000000000000}"/>
          </ac:spMkLst>
        </pc:spChg>
        <pc:spChg chg="del">
          <ac:chgData name="郭 文博" userId="ea48529ef195ae8a" providerId="LiveId" clId="{A8C0F7AA-A4DF-4BA8-93CD-2F6FF5310D3B}" dt="2021-07-01T12:31:04.270" v="103" actId="478"/>
          <ac:spMkLst>
            <pc:docMk/>
            <pc:sldMk cId="3903173119" sldId="378"/>
            <ac:spMk id="39" creationId="{00000000-0000-0000-0000-000000000000}"/>
          </ac:spMkLst>
        </pc:spChg>
        <pc:picChg chg="add mod">
          <ac:chgData name="郭 文博" userId="ea48529ef195ae8a" providerId="LiveId" clId="{A8C0F7AA-A4DF-4BA8-93CD-2F6FF5310D3B}" dt="2021-07-01T12:31:04.667" v="104"/>
          <ac:picMkLst>
            <pc:docMk/>
            <pc:sldMk cId="3903173119" sldId="378"/>
            <ac:picMk id="30" creationId="{1D9CEFEF-EAE6-4AF6-BF0D-80DCDE513E84}"/>
          </ac:picMkLst>
        </pc:picChg>
        <pc:picChg chg="del">
          <ac:chgData name="郭 文博" userId="ea48529ef195ae8a" providerId="LiveId" clId="{A8C0F7AA-A4DF-4BA8-93CD-2F6FF5310D3B}" dt="2021-07-01T12:31:04.270" v="103" actId="478"/>
          <ac:picMkLst>
            <pc:docMk/>
            <pc:sldMk cId="3903173119" sldId="378"/>
            <ac:picMk id="41" creationId="{00000000-0000-0000-0000-000000000000}"/>
          </ac:picMkLst>
        </pc:picChg>
        <pc:cxnChg chg="del">
          <ac:chgData name="郭 文博" userId="ea48529ef195ae8a" providerId="LiveId" clId="{A8C0F7AA-A4DF-4BA8-93CD-2F6FF5310D3B}" dt="2021-07-01T12:31:04.270" v="103" actId="478"/>
          <ac:cxnSpMkLst>
            <pc:docMk/>
            <pc:sldMk cId="3903173119" sldId="378"/>
            <ac:cxnSpMk id="19" creationId="{00000000-0000-0000-0000-000000000000}"/>
          </ac:cxnSpMkLst>
        </pc:cxnChg>
        <pc:cxnChg chg="del">
          <ac:chgData name="郭 文博" userId="ea48529ef195ae8a" providerId="LiveId" clId="{A8C0F7AA-A4DF-4BA8-93CD-2F6FF5310D3B}" dt="2021-07-01T12:31:04.270" v="103" actId="478"/>
          <ac:cxnSpMkLst>
            <pc:docMk/>
            <pc:sldMk cId="3903173119" sldId="378"/>
            <ac:cxnSpMk id="21" creationId="{00000000-0000-0000-0000-000000000000}"/>
          </ac:cxnSpMkLst>
        </pc:cxnChg>
        <pc:cxnChg chg="add mod">
          <ac:chgData name="郭 文博" userId="ea48529ef195ae8a" providerId="LiveId" clId="{A8C0F7AA-A4DF-4BA8-93CD-2F6FF5310D3B}" dt="2021-07-01T12:31:04.667" v="104"/>
          <ac:cxnSpMkLst>
            <pc:docMk/>
            <pc:sldMk cId="3903173119" sldId="378"/>
            <ac:cxnSpMk id="22" creationId="{E9C8027D-17C3-45F8-BBCB-98EDD0770F53}"/>
          </ac:cxnSpMkLst>
        </pc:cxnChg>
        <pc:cxnChg chg="add mod">
          <ac:chgData name="郭 文博" userId="ea48529ef195ae8a" providerId="LiveId" clId="{A8C0F7AA-A4DF-4BA8-93CD-2F6FF5310D3B}" dt="2021-07-01T12:31:04.667" v="104"/>
          <ac:cxnSpMkLst>
            <pc:docMk/>
            <pc:sldMk cId="3903173119" sldId="378"/>
            <ac:cxnSpMk id="23" creationId="{53B1255D-614E-44FD-829A-2F5D394F3E41}"/>
          </ac:cxnSpMkLst>
        </pc:cxnChg>
        <pc:cxnChg chg="add mod">
          <ac:chgData name="郭 文博" userId="ea48529ef195ae8a" providerId="LiveId" clId="{A8C0F7AA-A4DF-4BA8-93CD-2F6FF5310D3B}" dt="2021-07-01T12:31:04.667" v="104"/>
          <ac:cxnSpMkLst>
            <pc:docMk/>
            <pc:sldMk cId="3903173119" sldId="378"/>
            <ac:cxnSpMk id="29" creationId="{8E719FEA-800F-4D68-B3F1-4ACB0CE9A489}"/>
          </ac:cxnSpMkLst>
        </pc:cxnChg>
        <pc:cxnChg chg="del">
          <ac:chgData name="郭 文博" userId="ea48529ef195ae8a" providerId="LiveId" clId="{A8C0F7AA-A4DF-4BA8-93CD-2F6FF5310D3B}" dt="2021-07-01T12:31:04.270" v="103" actId="478"/>
          <ac:cxnSpMkLst>
            <pc:docMk/>
            <pc:sldMk cId="3903173119" sldId="378"/>
            <ac:cxnSpMk id="40"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a:t>
            </a:r>
            <a:r>
              <a:rPr lang="zh-CN" altLang="en-US"/>
              <a:t>所有类型的节点都被投影到一个统一的特征空间中，可以通过节点注意来学习基于元路径的节点对的权重。</a:t>
            </a:r>
            <a:endParaRPr lang="en-US" altLang="zh-CN"/>
          </a:p>
          <a:p>
            <a:r>
              <a:rPr lang="en-US" altLang="zh-CN"/>
              <a:t>B:</a:t>
            </a:r>
            <a:r>
              <a:rPr lang="zh-CN" altLang="en-US"/>
              <a:t>联合学习每个元路径的权重，并通过语义对斜注意力来融合语义特定节点的嵌入</a:t>
            </a:r>
            <a:endParaRPr lang="en-US" altLang="zh-CN"/>
          </a:p>
          <a:p>
            <a:r>
              <a:rPr lang="en-US" altLang="zh-CN"/>
              <a:t>C:</a:t>
            </a:r>
            <a:r>
              <a:rPr lang="zh-CN" altLang="en-US"/>
              <a:t>计算该</a:t>
            </a:r>
            <a:r>
              <a:rPr lang="en-US" altLang="zh-CN"/>
              <a:t>HAN</a:t>
            </a:r>
            <a:r>
              <a:rPr lang="zh-CN" altLang="en-US"/>
              <a:t>的损失和端到端优化。</a:t>
            </a:r>
            <a:endParaRPr lang="en-US" altLang="zh-CN"/>
          </a:p>
          <a:p>
            <a:endParaRPr lang="en-US" altLang="zh-CN"/>
          </a:p>
          <a:p>
            <a:r>
              <a:rPr lang="zh-CN" altLang="en-US" b="0" i="0">
                <a:solidFill>
                  <a:srgbClr val="444444"/>
                </a:solidFill>
                <a:effectLst/>
                <a:latin typeface="Microsoft YaHei" panose="020B0503020204020204" pitchFamily="34" charset="-122"/>
                <a:ea typeface="Microsoft YaHei" panose="020B0503020204020204" pitchFamily="34" charset="-122"/>
              </a:rPr>
              <a:t>节点级注意能够学习节点与其基于元路径的邻居之间的注意值，而语义级注意旨在学习异构图中特定任务的不同元路径的注意值。</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10</a:t>
            </a:fld>
            <a:endParaRPr lang="zh-CN" altLang="en-US"/>
          </a:p>
        </p:txBody>
      </p:sp>
    </p:spTree>
    <p:extLst>
      <p:ext uri="{BB962C8B-B14F-4D97-AF65-F5344CB8AC3E}">
        <p14:creationId xmlns:p14="http://schemas.microsoft.com/office/powerpoint/2010/main" val="935802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121212"/>
                </a:solidFill>
                <a:effectLst/>
                <a:latin typeface="-apple-system"/>
              </a:rPr>
              <a:t>图自动编码器是一类图嵌入方法，其目的是利用神经网络结构将图的顶点表示为低维向量。</a:t>
            </a:r>
            <a:endParaRPr lang="en-US" altLang="zh-CN" b="0" i="0">
              <a:solidFill>
                <a:srgbClr val="121212"/>
              </a:solidFill>
              <a:effectLst/>
              <a:latin typeface="-apple-system"/>
            </a:endParaRPr>
          </a:p>
          <a:p>
            <a:endParaRPr lang="en-US" altLang="zh-CN" b="0" i="0">
              <a:solidFill>
                <a:srgbClr val="121212"/>
              </a:solidFill>
              <a:effectLst/>
              <a:latin typeface="-apple-system"/>
            </a:endParaRPr>
          </a:p>
          <a:p>
            <a:endParaRPr lang="en-US" altLang="zh-CN" b="0" i="0">
              <a:solidFill>
                <a:srgbClr val="121212"/>
              </a:solidFill>
              <a:effectLst/>
              <a:latin typeface="-apple-system"/>
            </a:endParaRPr>
          </a:p>
          <a:p>
            <a:r>
              <a:rPr lang="zh-CN" altLang="en-US"/>
              <a:t>将 </a:t>
            </a:r>
            <a:r>
              <a:rPr lang="en-US" altLang="zh-CN"/>
              <a:t>GCN </a:t>
            </a:r>
            <a:r>
              <a:rPr lang="zh-CN" altLang="en-US"/>
              <a:t>视为一个函数，然后将 </a:t>
            </a:r>
            <a:r>
              <a:rPr lang="en-US" altLang="zh-CN"/>
              <a:t>X </a:t>
            </a:r>
            <a:r>
              <a:rPr lang="zh-CN" altLang="en-US"/>
              <a:t>和 </a:t>
            </a:r>
            <a:r>
              <a:rPr lang="en-US" altLang="zh-CN"/>
              <a:t>A </a:t>
            </a:r>
            <a:r>
              <a:rPr lang="zh-CN" altLang="en-US"/>
              <a:t>作为输入，输入到 </a:t>
            </a:r>
            <a:r>
              <a:rPr lang="en-US" altLang="zh-CN"/>
              <a:t>Encoder</a:t>
            </a:r>
            <a:r>
              <a:rPr lang="zh-CN" altLang="en-US"/>
              <a:t>中，输出 </a:t>
            </a:r>
            <a:r>
              <a:rPr lang="en-US" altLang="zh-CN"/>
              <a:t>Z</a:t>
            </a:r>
            <a:r>
              <a:rPr lang="zh-CN" altLang="en-US"/>
              <a:t>，</a:t>
            </a:r>
            <a:r>
              <a:rPr lang="en-US" altLang="zh-CN"/>
              <a:t>Z </a:t>
            </a:r>
            <a:r>
              <a:rPr lang="zh-CN" altLang="en-US"/>
              <a:t>代表的就是所有节点的 潜在表征，或者说 </a:t>
            </a:r>
            <a:r>
              <a:rPr lang="en-US" altLang="zh-CN"/>
              <a:t>embedding</a:t>
            </a:r>
            <a:r>
              <a:rPr lang="zh-CN" altLang="en-US"/>
              <a:t>。</a:t>
            </a:r>
            <a:endParaRPr lang="en-US" altLang="zh-CN"/>
          </a:p>
          <a:p>
            <a:endParaRPr lang="en-US" altLang="zh-CN"/>
          </a:p>
          <a:p>
            <a:r>
              <a:rPr lang="en-US" altLang="zh-CN" b="1" i="0">
                <a:solidFill>
                  <a:srgbClr val="121212"/>
                </a:solidFill>
                <a:effectLst/>
                <a:latin typeface="-apple-system"/>
              </a:rPr>
              <a:t>GAE </a:t>
            </a:r>
            <a:r>
              <a:rPr lang="zh-CN" altLang="en-US" b="1" i="0">
                <a:solidFill>
                  <a:srgbClr val="121212"/>
                </a:solidFill>
                <a:effectLst/>
                <a:latin typeface="-apple-system"/>
              </a:rPr>
              <a:t>采用 内积 作为 </a:t>
            </a:r>
            <a:r>
              <a:rPr lang="en-US" altLang="zh-CN" b="1" i="0">
                <a:solidFill>
                  <a:srgbClr val="121212"/>
                </a:solidFill>
                <a:effectLst/>
                <a:latin typeface="-apple-system"/>
              </a:rPr>
              <a:t>decoder </a:t>
            </a:r>
            <a:r>
              <a:rPr lang="zh-CN" altLang="en-US" b="1" i="0">
                <a:solidFill>
                  <a:srgbClr val="121212"/>
                </a:solidFill>
                <a:effectLst/>
                <a:latin typeface="-apple-system"/>
              </a:rPr>
              <a:t>来重构（</a:t>
            </a:r>
            <a:r>
              <a:rPr lang="en-US" altLang="zh-CN" b="1" i="0">
                <a:solidFill>
                  <a:srgbClr val="121212"/>
                </a:solidFill>
                <a:effectLst/>
                <a:latin typeface="-apple-system"/>
              </a:rPr>
              <a:t>reconstruct</a:t>
            </a:r>
            <a:r>
              <a:rPr lang="zh-CN" altLang="en-US" b="1" i="0">
                <a:solidFill>
                  <a:srgbClr val="121212"/>
                </a:solidFill>
                <a:effectLst/>
                <a:latin typeface="-apple-system"/>
              </a:rPr>
              <a:t>）原始的图</a:t>
            </a:r>
            <a:r>
              <a:rPr lang="zh-CN" altLang="en-US" b="0" i="0">
                <a:solidFill>
                  <a:srgbClr val="121212"/>
                </a:solidFill>
                <a:effectLst/>
                <a:latin typeface="-apple-system"/>
              </a:rPr>
              <a:t>：</a:t>
            </a:r>
            <a:endParaRPr lang="en-US" altLang="zh-CN" b="0" i="0">
              <a:solidFill>
                <a:srgbClr val="121212"/>
              </a:solidFill>
              <a:effectLst/>
              <a:latin typeface="-apple-system"/>
            </a:endParaRPr>
          </a:p>
          <a:p>
            <a:endParaRPr lang="en-US" altLang="zh-CN" b="0" i="0">
              <a:solidFill>
                <a:srgbClr val="121212"/>
              </a:solidFill>
              <a:effectLst/>
              <a:latin typeface="-apple-system"/>
            </a:endParaRPr>
          </a:p>
          <a:p>
            <a:r>
              <a:rPr lang="zh-CN" altLang="en-US"/>
              <a:t>最后</a:t>
            </a:r>
            <a:r>
              <a:rPr lang="en-US" altLang="zh-CN"/>
              <a:t> A^</a:t>
            </a:r>
            <a:r>
              <a:rPr lang="zh-CN" altLang="en-US"/>
              <a:t>就是重构出的邻接矩阵</a:t>
            </a:r>
            <a:endParaRPr lang="en-US" altLang="zh-CN"/>
          </a:p>
          <a:p>
            <a:endParaRPr lang="en-US" altLang="zh-CN"/>
          </a:p>
          <a:p>
            <a:r>
              <a:rPr lang="zh-CN" altLang="en-US" b="1" i="0">
                <a:solidFill>
                  <a:srgbClr val="121212"/>
                </a:solidFill>
                <a:effectLst/>
                <a:latin typeface="-apple-system"/>
              </a:rPr>
              <a:t>一个好的 </a:t>
            </a:r>
            <a:r>
              <a:rPr lang="en-US" altLang="zh-CN" b="1" i="0">
                <a:solidFill>
                  <a:srgbClr val="121212"/>
                </a:solidFill>
                <a:effectLst/>
                <a:latin typeface="-apple-system"/>
              </a:rPr>
              <a:t>Z</a:t>
            </a:r>
            <a:r>
              <a:rPr lang="zh-CN" altLang="en-US" b="1" i="0">
                <a:solidFill>
                  <a:srgbClr val="121212"/>
                </a:solidFill>
                <a:effectLst/>
                <a:latin typeface="-apple-system"/>
              </a:rPr>
              <a:t>，就应该使重构出的邻接矩阵与原始的邻接矩阵尽可能的相似。</a:t>
            </a:r>
            <a:r>
              <a:rPr lang="zh-CN" altLang="en-US" b="0" i="0">
                <a:solidFill>
                  <a:srgbClr val="121212"/>
                </a:solidFill>
                <a:effectLst/>
                <a:latin typeface="-apple-system"/>
              </a:rPr>
              <a:t>因为邻接矩阵决定了图的结构。因此，</a:t>
            </a:r>
            <a:r>
              <a:rPr lang="en-US" altLang="zh-CN" b="0" i="0">
                <a:solidFill>
                  <a:srgbClr val="121212"/>
                </a:solidFill>
                <a:effectLst/>
                <a:latin typeface="-apple-system"/>
              </a:rPr>
              <a:t>GAE </a:t>
            </a:r>
            <a:r>
              <a:rPr lang="zh-CN" altLang="en-US" b="0" i="0">
                <a:solidFill>
                  <a:srgbClr val="121212"/>
                </a:solidFill>
                <a:effectLst/>
                <a:latin typeface="-apple-system"/>
              </a:rPr>
              <a:t>在训练过程中，采用交叉熵作为损失函数</a:t>
            </a:r>
            <a:endParaRPr lang="en-US" altLang="zh-CN" b="0" i="0">
              <a:solidFill>
                <a:srgbClr val="121212"/>
              </a:solidFill>
              <a:effectLst/>
              <a:latin typeface="-apple-system"/>
            </a:endParaRPr>
          </a:p>
          <a:p>
            <a:r>
              <a:rPr lang="zh-CN" altLang="en-US" b="0" i="0">
                <a:solidFill>
                  <a:srgbClr val="121212"/>
                </a:solidFill>
                <a:effectLst/>
                <a:latin typeface="-apple-system"/>
              </a:rPr>
              <a:t>从损失函数可以看出来，希望重构的邻接矩阵（或者说重构的图），与原始的邻接矩阵（或者说原始的图）越接近、越相似越好。</a:t>
            </a:r>
            <a:endParaRPr lang="en-US" altLang="zh-CN"/>
          </a:p>
        </p:txBody>
      </p:sp>
      <p:sp>
        <p:nvSpPr>
          <p:cNvPr id="4" name="灯片编号占位符 3"/>
          <p:cNvSpPr>
            <a:spLocks noGrp="1"/>
          </p:cNvSpPr>
          <p:nvPr>
            <p:ph type="sldNum" sz="quarter" idx="10"/>
          </p:nvPr>
        </p:nvSpPr>
        <p:spPr/>
        <p:txBody>
          <a:bodyPr/>
          <a:lstStyle/>
          <a:p>
            <a:fld id="{5EF711DA-82CB-44C8-99EC-9CE596A896FB}" type="slidenum">
              <a:rPr lang="zh-CN" altLang="en-US" smtClean="0"/>
              <a:t>11</a:t>
            </a:fld>
            <a:endParaRPr lang="zh-CN" altLang="en-US"/>
          </a:p>
        </p:txBody>
      </p:sp>
    </p:spTree>
    <p:extLst>
      <p:ext uri="{BB962C8B-B14F-4D97-AF65-F5344CB8AC3E}">
        <p14:creationId xmlns:p14="http://schemas.microsoft.com/office/powerpoint/2010/main" val="1618880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222222"/>
                </a:solidFill>
                <a:effectLst/>
                <a:latin typeface="-apple-system"/>
              </a:rPr>
              <a:t>生成器：合成节点序列</a:t>
            </a:r>
            <a:endParaRPr lang="en-US" altLang="zh-CN" b="0" i="0">
              <a:solidFill>
                <a:srgbClr val="222222"/>
              </a:solidFill>
              <a:effectLst/>
              <a:latin typeface="-apple-system"/>
            </a:endParaRPr>
          </a:p>
          <a:p>
            <a:endParaRPr lang="en-US" altLang="zh-CN" b="0" i="0">
              <a:solidFill>
                <a:srgbClr val="222222"/>
              </a:solidFill>
              <a:effectLst/>
              <a:latin typeface="-apple-system"/>
            </a:endParaRPr>
          </a:p>
          <a:p>
            <a:r>
              <a:rPr lang="zh-CN" altLang="en-US" b="0" i="0">
                <a:solidFill>
                  <a:srgbClr val="222222"/>
                </a:solidFill>
                <a:effectLst/>
                <a:latin typeface="-apple-system"/>
              </a:rPr>
              <a:t>判别器：判断节点序列的真实性</a:t>
            </a:r>
            <a:endParaRPr lang="en-US" altLang="zh-CN" b="0" i="0">
              <a:solidFill>
                <a:srgbClr val="222222"/>
              </a:solidFill>
              <a:effectLst/>
              <a:latin typeface="-apple-system"/>
            </a:endParaRPr>
          </a:p>
          <a:p>
            <a:endParaRPr lang="en-US" altLang="zh-CN" b="0" i="0">
              <a:solidFill>
                <a:srgbClr val="222222"/>
              </a:solidFill>
              <a:effectLst/>
              <a:latin typeface="-apple-system"/>
            </a:endParaRPr>
          </a:p>
          <a:p>
            <a:pPr algn="l"/>
            <a:r>
              <a:rPr lang="en-US" altLang="zh-CN" b="0" i="0">
                <a:solidFill>
                  <a:srgbClr val="222222"/>
                </a:solidFill>
                <a:effectLst/>
                <a:latin typeface="-apple-system"/>
              </a:rPr>
              <a:t>NetGAN</a:t>
            </a:r>
            <a:r>
              <a:rPr lang="zh-CN" altLang="en-US" b="0" i="0">
                <a:solidFill>
                  <a:srgbClr val="222222"/>
                </a:solidFill>
                <a:effectLst/>
                <a:latin typeface="-apple-system"/>
              </a:rPr>
              <a:t>的核心思想是通过学习随机游走的分布来捕捉网络的拓扑结构的。</a:t>
            </a:r>
            <a:endParaRPr lang="en-US" altLang="zh-CN" b="0" i="0">
              <a:solidFill>
                <a:srgbClr val="222222"/>
              </a:solidFill>
              <a:effectLst/>
              <a:latin typeface="-apple-system"/>
            </a:endParaRPr>
          </a:p>
          <a:p>
            <a:pPr algn="l"/>
            <a:endParaRPr lang="zh-CN" altLang="en-US" b="0" i="0">
              <a:solidFill>
                <a:srgbClr val="222222"/>
              </a:solidFill>
              <a:effectLst/>
              <a:latin typeface="-apple-system"/>
            </a:endParaRPr>
          </a:p>
          <a:p>
            <a:pPr algn="l"/>
            <a:r>
              <a:rPr lang="zh-CN" altLang="en-US" b="0" i="0">
                <a:solidFill>
                  <a:srgbClr val="222222"/>
                </a:solidFill>
                <a:effectLst/>
                <a:latin typeface="-apple-system"/>
              </a:rPr>
              <a:t>对于一个给定的图，首先采样获得长度为</a:t>
            </a:r>
            <a:r>
              <a:rPr lang="en-US" altLang="zh-CN" b="0" i="0">
                <a:solidFill>
                  <a:srgbClr val="222222"/>
                </a:solidFill>
                <a:effectLst/>
                <a:latin typeface="MJXc-TeX-math-I"/>
              </a:rPr>
              <a:t>T</a:t>
            </a:r>
            <a:r>
              <a:rPr lang="zh-CN" altLang="en-US" b="0" i="0">
                <a:solidFill>
                  <a:srgbClr val="222222"/>
                </a:solidFill>
                <a:effectLst/>
                <a:latin typeface="-apple-system"/>
              </a:rPr>
              <a:t>的随机游走序列，作为模型的输入。游走策略使用</a:t>
            </a:r>
            <a:r>
              <a:rPr lang="en-US" altLang="zh-CN" b="0" i="0">
                <a:solidFill>
                  <a:srgbClr val="222222"/>
                </a:solidFill>
                <a:effectLst/>
                <a:latin typeface="-apple-system"/>
              </a:rPr>
              <a:t>node2vec</a:t>
            </a:r>
            <a:r>
              <a:rPr lang="zh-CN" altLang="en-US" b="0" i="0">
                <a:solidFill>
                  <a:srgbClr val="222222"/>
                </a:solidFill>
                <a:effectLst/>
                <a:latin typeface="-apple-system"/>
              </a:rPr>
              <a:t>的有偏二阶随机游走。随机游走可以维持节点排序的不变性，同时随机游走只包含</a:t>
            </a:r>
            <a:r>
              <a:rPr lang="en-US" altLang="zh-CN" b="0" i="0">
                <a:solidFill>
                  <a:srgbClr val="222222"/>
                </a:solidFill>
                <a:effectLst/>
                <a:latin typeface="MJXc-TeX-math-I"/>
              </a:rPr>
              <a:t>A</a:t>
            </a:r>
            <a:r>
              <a:rPr lang="zh-CN" altLang="en-US" b="0" i="0">
                <a:solidFill>
                  <a:srgbClr val="222222"/>
                </a:solidFill>
                <a:effectLst/>
                <a:latin typeface="-apple-system"/>
              </a:rPr>
              <a:t>的非零项，因此能有效地利用真实世界网络的稀疏性。</a:t>
            </a:r>
          </a:p>
          <a:p>
            <a:pPr algn="l"/>
            <a:r>
              <a:rPr lang="en-US" altLang="zh-CN" b="0" i="0">
                <a:solidFill>
                  <a:srgbClr val="222222"/>
                </a:solidFill>
                <a:effectLst/>
                <a:latin typeface="-apple-system"/>
              </a:rPr>
              <a:t>NetGAN</a:t>
            </a:r>
            <a:r>
              <a:rPr lang="zh-CN" altLang="en-US" b="0" i="0">
                <a:solidFill>
                  <a:srgbClr val="222222"/>
                </a:solidFill>
                <a:effectLst/>
                <a:latin typeface="-apple-system"/>
              </a:rPr>
              <a:t>采用了典型的</a:t>
            </a:r>
            <a:r>
              <a:rPr lang="en-US" altLang="zh-CN" b="0" i="0">
                <a:solidFill>
                  <a:srgbClr val="222222"/>
                </a:solidFill>
                <a:effectLst/>
                <a:latin typeface="-apple-system"/>
              </a:rPr>
              <a:t>GAN</a:t>
            </a:r>
            <a:r>
              <a:rPr lang="zh-CN" altLang="en-US" b="0" i="0">
                <a:solidFill>
                  <a:srgbClr val="222222"/>
                </a:solidFill>
                <a:effectLst/>
                <a:latin typeface="-apple-system"/>
              </a:rPr>
              <a:t>架构，由生成器</a:t>
            </a:r>
            <a:r>
              <a:rPr lang="en-US" altLang="zh-CN" b="0" i="0">
                <a:solidFill>
                  <a:srgbClr val="222222"/>
                </a:solidFill>
                <a:effectLst/>
                <a:latin typeface="MJXc-TeX-math-I"/>
              </a:rPr>
              <a:t>G</a:t>
            </a:r>
            <a:r>
              <a:rPr lang="en-US" altLang="zh-CN" b="0" i="0">
                <a:solidFill>
                  <a:srgbClr val="222222"/>
                </a:solidFill>
                <a:effectLst/>
                <a:latin typeface="-apple-system"/>
              </a:rPr>
              <a:t>G</a:t>
            </a:r>
            <a:r>
              <a:rPr lang="zh-CN" altLang="en-US" b="0" i="0">
                <a:solidFill>
                  <a:srgbClr val="222222"/>
                </a:solidFill>
                <a:effectLst/>
                <a:latin typeface="-apple-system"/>
              </a:rPr>
              <a:t>和判别器</a:t>
            </a:r>
            <a:r>
              <a:rPr lang="en-US" altLang="zh-CN" b="0" i="0">
                <a:solidFill>
                  <a:srgbClr val="222222"/>
                </a:solidFill>
                <a:effectLst/>
                <a:latin typeface="MJXc-TeX-math-I"/>
              </a:rPr>
              <a:t>D</a:t>
            </a:r>
            <a:r>
              <a:rPr lang="en-US" altLang="zh-CN" b="0" i="0">
                <a:solidFill>
                  <a:srgbClr val="222222"/>
                </a:solidFill>
                <a:effectLst/>
                <a:latin typeface="-apple-system"/>
              </a:rPr>
              <a:t>D</a:t>
            </a:r>
            <a:r>
              <a:rPr lang="zh-CN" altLang="en-US" b="0" i="0">
                <a:solidFill>
                  <a:srgbClr val="222222"/>
                </a:solidFill>
                <a:effectLst/>
                <a:latin typeface="-apple-system"/>
              </a:rPr>
              <a:t>构成。生成器用于生成可靠的合成随机游走序列，判别器用来判断随机游走序列来自于生成器合成还是来自于真实分布。</a:t>
            </a:r>
          </a:p>
          <a:p>
            <a:endParaRPr lang="en-US" altLang="zh-CN"/>
          </a:p>
        </p:txBody>
      </p:sp>
      <p:sp>
        <p:nvSpPr>
          <p:cNvPr id="4" name="灯片编号占位符 3"/>
          <p:cNvSpPr>
            <a:spLocks noGrp="1"/>
          </p:cNvSpPr>
          <p:nvPr>
            <p:ph type="sldNum" sz="quarter" idx="10"/>
          </p:nvPr>
        </p:nvSpPr>
        <p:spPr/>
        <p:txBody>
          <a:bodyPr/>
          <a:lstStyle/>
          <a:p>
            <a:fld id="{5EF711DA-82CB-44C8-99EC-9CE596A896FB}" type="slidenum">
              <a:rPr lang="zh-CN" altLang="en-US" smtClean="0"/>
              <a:t>12</a:t>
            </a:fld>
            <a:endParaRPr lang="zh-CN" altLang="en-US"/>
          </a:p>
        </p:txBody>
      </p:sp>
    </p:spTree>
    <p:extLst>
      <p:ext uri="{BB962C8B-B14F-4D97-AF65-F5344CB8AC3E}">
        <p14:creationId xmlns:p14="http://schemas.microsoft.com/office/powerpoint/2010/main" val="3342956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一个图卷积层之后是一个一维</a:t>
            </a:r>
            <a:r>
              <a:rPr lang="en-US" altLang="zh-CN"/>
              <a:t>-CNN</a:t>
            </a:r>
            <a:r>
              <a:rPr lang="zh-CN" altLang="en-US"/>
              <a:t>层。图卷积层在</a:t>
            </a:r>
            <a:r>
              <a:rPr lang="en-US" altLang="zh-CN"/>
              <a:t>A</a:t>
            </a:r>
            <a:r>
              <a:rPr lang="zh-CN" altLang="en-US"/>
              <a:t>和</a:t>
            </a:r>
            <a:r>
              <a:rPr lang="en-US" altLang="zh-CN"/>
              <a:t>X(t)</a:t>
            </a:r>
            <a:r>
              <a:rPr lang="zh-CN" altLang="en-US"/>
              <a:t>上运行，以捕获空间的依赖性，而</a:t>
            </a:r>
            <a:r>
              <a:rPr lang="en-US" altLang="zh-CN"/>
              <a:t>1-d-CNN</a:t>
            </a:r>
            <a:r>
              <a:rPr lang="zh-CN" altLang="en-US"/>
              <a:t>层沿着时间轴滑动过</a:t>
            </a:r>
            <a:r>
              <a:rPr lang="en-US" altLang="zh-CN"/>
              <a:t>X</a:t>
            </a:r>
            <a:r>
              <a:rPr lang="zh-CN" altLang="en-US"/>
              <a:t>，以捕捉时间的依赖性，输出层是一个线性变换，对每个节点生成一个预测，例如它在下一步的未来值</a:t>
            </a:r>
            <a:endParaRPr lang="en-US" altLang="zh-CN"/>
          </a:p>
        </p:txBody>
      </p:sp>
      <p:sp>
        <p:nvSpPr>
          <p:cNvPr id="4" name="灯片编号占位符 3"/>
          <p:cNvSpPr>
            <a:spLocks noGrp="1"/>
          </p:cNvSpPr>
          <p:nvPr>
            <p:ph type="sldNum" sz="quarter" idx="10"/>
          </p:nvPr>
        </p:nvSpPr>
        <p:spPr/>
        <p:txBody>
          <a:bodyPr/>
          <a:lstStyle/>
          <a:p>
            <a:fld id="{5EF711DA-82CB-44C8-99EC-9CE596A896FB}" type="slidenum">
              <a:rPr lang="zh-CN" altLang="en-US" smtClean="0"/>
              <a:t>13</a:t>
            </a:fld>
            <a:endParaRPr lang="zh-CN" altLang="en-US"/>
          </a:p>
        </p:txBody>
      </p:sp>
    </p:spTree>
    <p:extLst>
      <p:ext uri="{BB962C8B-B14F-4D97-AF65-F5344CB8AC3E}">
        <p14:creationId xmlns:p14="http://schemas.microsoft.com/office/powerpoint/2010/main" val="2870804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论文来源：</a:t>
            </a:r>
            <a:r>
              <a:rPr lang="en-US" altLang="zh-CN" sz="1800" b="1" i="1" dirty="0" err="1">
                <a:solidFill>
                  <a:srgbClr val="000000"/>
                </a:solidFill>
                <a:effectLst/>
                <a:latin typeface="NimbusRomNo9L-MediItal"/>
              </a:rPr>
              <a:t>Devign</a:t>
            </a:r>
            <a:r>
              <a:rPr lang="en-US" altLang="zh-CN" sz="1800" b="1" dirty="0">
                <a:solidFill>
                  <a:srgbClr val="000000"/>
                </a:solidFill>
                <a:effectLst/>
                <a:latin typeface="NimbusRomNo9L-Medi"/>
              </a:rPr>
              <a:t>: Effective Vulnerability </a:t>
            </a:r>
            <a:r>
              <a:rPr lang="en-US" altLang="zh-CN" sz="1800" b="1" dirty="0" err="1">
                <a:solidFill>
                  <a:srgbClr val="000000"/>
                </a:solidFill>
                <a:effectLst/>
                <a:latin typeface="NimbusRomNo9L-Medi"/>
              </a:rPr>
              <a:t>Identifification</a:t>
            </a:r>
            <a:r>
              <a:rPr lang="en-US" altLang="zh-CN" sz="1800" b="1" dirty="0">
                <a:solidFill>
                  <a:srgbClr val="000000"/>
                </a:solidFill>
                <a:effectLst/>
                <a:latin typeface="NimbusRomNo9L-Medi"/>
              </a:rPr>
              <a:t> by Learning Comprehensive Program Semantics via Graph Neural Networks</a:t>
            </a:r>
          </a:p>
          <a:p>
            <a:endParaRPr lang="en-US" altLang="zh-CN" sz="1800" b="1" dirty="0">
              <a:solidFill>
                <a:srgbClr val="000000"/>
              </a:solidFill>
              <a:effectLst/>
              <a:latin typeface="NimbusRomNo9L-Medi"/>
            </a:endParaRPr>
          </a:p>
          <a:p>
            <a:r>
              <a:rPr lang="zh-CN" altLang="en-US" dirty="0"/>
              <a:t>漏洞代码一般具有局部性特征，因此选择</a:t>
            </a:r>
            <a:r>
              <a:rPr lang="en-US" altLang="zh-CN" dirty="0"/>
              <a:t>Conv</a:t>
            </a:r>
            <a:r>
              <a:rPr lang="zh-CN" altLang="en-US" dirty="0"/>
              <a:t>效果有意义</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优点：构建了融合数据以及控制、结构信息的联合图，利用图神经网络提取复合语义信息</a:t>
            </a:r>
            <a:endParaRPr lang="en-US" altLang="zh-CN"/>
          </a:p>
          <a:p>
            <a:r>
              <a:rPr lang="zh-CN" altLang="en-US"/>
              <a:t>缺点：使用</a:t>
            </a:r>
            <a:r>
              <a:rPr lang="en-US" altLang="zh-CN"/>
              <a:t>joern</a:t>
            </a:r>
            <a:r>
              <a:rPr lang="zh-CN" altLang="en-US"/>
              <a:t>构建联合图，只能处理</a:t>
            </a:r>
            <a:r>
              <a:rPr lang="en-US" altLang="zh-CN"/>
              <a:t>C/C++</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优点：构建了融合数据以及控制、结构信息的联合图，利用图神经网络提取复合语义信息</a:t>
            </a:r>
            <a:endParaRPr lang="en-US" altLang="zh-CN"/>
          </a:p>
          <a:p>
            <a:r>
              <a:rPr lang="zh-CN" altLang="en-US"/>
              <a:t>缺点：使用</a:t>
            </a:r>
            <a:r>
              <a:rPr lang="en-US" altLang="zh-CN"/>
              <a:t>joern</a:t>
            </a:r>
            <a:r>
              <a:rPr lang="zh-CN" altLang="en-US"/>
              <a:t>构建联合图，只能处理</a:t>
            </a:r>
            <a:r>
              <a:rPr lang="en-US" altLang="zh-CN"/>
              <a:t>C/C++</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17</a:t>
            </a:fld>
            <a:endParaRPr lang="zh-CN" altLang="en-US"/>
          </a:p>
        </p:txBody>
      </p:sp>
    </p:spTree>
    <p:extLst>
      <p:ext uri="{BB962C8B-B14F-4D97-AF65-F5344CB8AC3E}">
        <p14:creationId xmlns:p14="http://schemas.microsoft.com/office/powerpoint/2010/main" val="24858036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优点：构建了融合数据以及控制、结构信息的联合图，利用图神经网络提取复合语义信息</a:t>
            </a:r>
            <a:endParaRPr lang="en-US" altLang="zh-CN"/>
          </a:p>
          <a:p>
            <a:r>
              <a:rPr lang="zh-CN" altLang="en-US"/>
              <a:t>缺点：使用</a:t>
            </a:r>
            <a:r>
              <a:rPr lang="en-US" altLang="zh-CN"/>
              <a:t>joern</a:t>
            </a:r>
            <a:r>
              <a:rPr lang="zh-CN" altLang="en-US"/>
              <a:t>构建联合图，只能处理</a:t>
            </a:r>
            <a:r>
              <a:rPr lang="en-US" altLang="zh-CN"/>
              <a:t>C/C++</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18</a:t>
            </a:fld>
            <a:endParaRPr lang="zh-CN" altLang="en-US"/>
          </a:p>
        </p:txBody>
      </p:sp>
    </p:spTree>
    <p:extLst>
      <p:ext uri="{BB962C8B-B14F-4D97-AF65-F5344CB8AC3E}">
        <p14:creationId xmlns:p14="http://schemas.microsoft.com/office/powerpoint/2010/main" val="6612890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优点：构建了融合数据以及控制、结构信息的联合图，利用图神经网络提取复合语义信息</a:t>
            </a:r>
            <a:endParaRPr lang="en-US" altLang="zh-CN"/>
          </a:p>
          <a:p>
            <a:r>
              <a:rPr lang="zh-CN" altLang="en-US"/>
              <a:t>缺点：使用</a:t>
            </a:r>
            <a:r>
              <a:rPr lang="en-US" altLang="zh-CN"/>
              <a:t>joern</a:t>
            </a:r>
            <a:r>
              <a:rPr lang="zh-CN" altLang="en-US"/>
              <a:t>构建联合图，只能处理</a:t>
            </a:r>
            <a:r>
              <a:rPr lang="en-US" altLang="zh-CN"/>
              <a:t>C/C++</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19</a:t>
            </a:fld>
            <a:endParaRPr lang="zh-CN" altLang="en-US"/>
          </a:p>
        </p:txBody>
      </p:sp>
    </p:spTree>
    <p:extLst>
      <p:ext uri="{BB962C8B-B14F-4D97-AF65-F5344CB8AC3E}">
        <p14:creationId xmlns:p14="http://schemas.microsoft.com/office/powerpoint/2010/main" val="317794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优点：构建了融合数据以及控制、结构信息的联合图，利用图神经网络提取复合语义信息</a:t>
            </a:r>
            <a:endParaRPr lang="en-US" altLang="zh-CN"/>
          </a:p>
          <a:p>
            <a:r>
              <a:rPr lang="zh-CN" altLang="en-US"/>
              <a:t>缺点：使用</a:t>
            </a:r>
            <a:r>
              <a:rPr lang="en-US" altLang="zh-CN"/>
              <a:t>joern</a:t>
            </a:r>
            <a:r>
              <a:rPr lang="zh-CN" altLang="en-US"/>
              <a:t>构建联合图，只能处理</a:t>
            </a:r>
            <a:r>
              <a:rPr lang="en-US" altLang="zh-CN"/>
              <a:t>C/C++</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t>21</a:t>
            </a:fld>
            <a:endParaRPr lang="zh-CN" altLang="en-US"/>
          </a:p>
        </p:txBody>
      </p:sp>
    </p:spTree>
    <p:extLst>
      <p:ext uri="{BB962C8B-B14F-4D97-AF65-F5344CB8AC3E}">
        <p14:creationId xmlns:p14="http://schemas.microsoft.com/office/powerpoint/2010/main" val="42881117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000000"/>
                </a:solidFill>
                <a:effectLst/>
                <a:latin typeface="FZSSK-GBK1-020000289"/>
              </a:rPr>
              <a:t>现实图数据可以自然的表达实际生活中的数据结构</a:t>
            </a:r>
            <a:r>
              <a:rPr lang="zh-CN" altLang="en-US" sz="1200">
                <a:solidFill>
                  <a:srgbClr val="000000"/>
                </a:solidFill>
                <a:effectLst/>
                <a:latin typeface="H-SS9-PK7482000028a"/>
              </a:rPr>
              <a:t>，</a:t>
            </a:r>
            <a:r>
              <a:rPr lang="zh-CN" altLang="en-US" sz="1200">
                <a:solidFill>
                  <a:srgbClr val="000000"/>
                </a:solidFill>
                <a:effectLst/>
                <a:latin typeface="FZSSK-GBK1-020000289"/>
              </a:rPr>
              <a:t>如交通网络</a:t>
            </a:r>
            <a:r>
              <a:rPr lang="zh-CN" altLang="en-US" sz="1200">
                <a:solidFill>
                  <a:srgbClr val="000000"/>
                </a:solidFill>
                <a:effectLst/>
                <a:latin typeface="H-SS9-PK7482000028a"/>
              </a:rPr>
              <a:t>、</a:t>
            </a:r>
            <a:r>
              <a:rPr lang="zh-CN" altLang="en-US" sz="1200">
                <a:solidFill>
                  <a:srgbClr val="000000"/>
                </a:solidFill>
                <a:effectLst/>
                <a:latin typeface="FZSSK-GBK1-020000289"/>
              </a:rPr>
              <a:t>万维网和社交网络等</a:t>
            </a:r>
            <a:r>
              <a:rPr lang="zh-CN" altLang="en-US" sz="1200">
                <a:solidFill>
                  <a:srgbClr val="000000"/>
                </a:solidFill>
                <a:effectLst/>
                <a:latin typeface="E-BZ9-PK74830e"/>
              </a:rPr>
              <a:t>．</a:t>
            </a:r>
            <a:r>
              <a:rPr lang="zh-CN" altLang="en-US" sz="1200">
                <a:solidFill>
                  <a:srgbClr val="000000"/>
                </a:solidFill>
                <a:effectLst/>
                <a:latin typeface="FZSSK-GBK1-020000289"/>
              </a:rPr>
              <a:t>不同于图像 和文本数据</a:t>
            </a:r>
            <a:r>
              <a:rPr lang="zh-CN" altLang="en-US" sz="1200">
                <a:solidFill>
                  <a:srgbClr val="000000"/>
                </a:solidFill>
                <a:effectLst/>
                <a:latin typeface="H-SS9-PK7482000028a"/>
              </a:rPr>
              <a:t>，</a:t>
            </a:r>
            <a:r>
              <a:rPr lang="zh-CN" altLang="en-US" sz="1200">
                <a:solidFill>
                  <a:srgbClr val="000000"/>
                </a:solidFill>
                <a:effectLst/>
                <a:latin typeface="FZSSK-GBK1-020000289"/>
              </a:rPr>
              <a:t>图数据中每个节点的局部结构各异</a:t>
            </a:r>
            <a:r>
              <a:rPr lang="zh-CN" altLang="en-US" sz="1200">
                <a:solidFill>
                  <a:srgbClr val="000000"/>
                </a:solidFill>
                <a:effectLst/>
                <a:latin typeface="H-SS9-PK7482000028a"/>
              </a:rPr>
              <a:t>，</a:t>
            </a:r>
            <a:r>
              <a:rPr lang="zh-CN" altLang="en-US" sz="1200">
                <a:solidFill>
                  <a:srgbClr val="000000"/>
                </a:solidFill>
                <a:effectLst/>
                <a:latin typeface="FZSSK-GBK1-020000289"/>
              </a:rPr>
              <a:t>这 使得平移不变性不再满足平移不变性的缺失给在图数据上定义卷积神经网络提出了挑战。</a:t>
            </a:r>
            <a:endParaRPr lang="en-US" altLang="zh-CN" sz="1200">
              <a:solidFill>
                <a:srgbClr val="000000"/>
              </a:solidFill>
              <a:effectLst/>
              <a:latin typeface="FZSSK-GBK1-020000289"/>
            </a:endParaRP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3</a:t>
            </a:fld>
            <a:endParaRPr lang="zh-CN" altLang="en-US"/>
          </a:p>
        </p:txBody>
      </p:sp>
    </p:spTree>
    <p:extLst>
      <p:ext uri="{BB962C8B-B14F-4D97-AF65-F5344CB8AC3E}">
        <p14:creationId xmlns:p14="http://schemas.microsoft.com/office/powerpoint/2010/main" val="24430029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a:solidFill>
                  <a:srgbClr val="000000"/>
                </a:solidFill>
                <a:effectLst/>
                <a:latin typeface="FZSSK-GBK1-020000289"/>
              </a:rPr>
              <a:t>实际生活中的多种应用都可以用图数据自然的 </a:t>
            </a:r>
            <a:endParaRPr lang="zh-CN" altLang="en-US"/>
          </a:p>
          <a:p>
            <a:r>
              <a:rPr lang="zh-CN" altLang="en-US" sz="1200">
                <a:solidFill>
                  <a:srgbClr val="000000"/>
                </a:solidFill>
                <a:effectLst/>
                <a:latin typeface="FZSSK-GBK1-020000289"/>
              </a:rPr>
              <a:t>表示</a:t>
            </a:r>
            <a:r>
              <a:rPr lang="zh-CN" altLang="en-US" sz="1200">
                <a:solidFill>
                  <a:srgbClr val="000000"/>
                </a:solidFill>
                <a:effectLst/>
                <a:latin typeface="H-SS9-PK7482000028a"/>
              </a:rPr>
              <a:t>，</a:t>
            </a:r>
            <a:r>
              <a:rPr lang="zh-CN" altLang="en-US" sz="1200">
                <a:solidFill>
                  <a:srgbClr val="000000"/>
                </a:solidFill>
                <a:effectLst/>
                <a:latin typeface="FZSSK-GBK1-020000289"/>
              </a:rPr>
              <a:t>这使得图数据具有多样的特性</a:t>
            </a:r>
            <a:r>
              <a:rPr lang="zh-CN" altLang="en-US" sz="1200">
                <a:solidFill>
                  <a:srgbClr val="000000"/>
                </a:solidFill>
                <a:effectLst/>
                <a:latin typeface="H-SS9-PK7482000028a"/>
              </a:rPr>
              <a:t>，</a:t>
            </a:r>
            <a:r>
              <a:rPr lang="zh-CN" altLang="en-US" sz="1200">
                <a:solidFill>
                  <a:srgbClr val="000000"/>
                </a:solidFill>
                <a:effectLst/>
                <a:latin typeface="FZSSK-GBK1-020000289"/>
              </a:rPr>
              <a:t>如社交网络中 </a:t>
            </a:r>
            <a:endParaRPr lang="zh-CN" altLang="en-US"/>
          </a:p>
          <a:p>
            <a:r>
              <a:rPr lang="zh-CN" altLang="en-US" sz="1200">
                <a:solidFill>
                  <a:srgbClr val="000000"/>
                </a:solidFill>
                <a:effectLst/>
                <a:latin typeface="FZSSK-GBK1-020000289"/>
              </a:rPr>
              <a:t>用户的有向连接</a:t>
            </a:r>
            <a:r>
              <a:rPr lang="zh-CN" altLang="en-US" sz="1200">
                <a:solidFill>
                  <a:srgbClr val="000000"/>
                </a:solidFill>
                <a:effectLst/>
                <a:latin typeface="H-SS9-PK7482000028a"/>
              </a:rPr>
              <a:t>，</a:t>
            </a:r>
            <a:r>
              <a:rPr lang="zh-CN" altLang="en-US" sz="1200">
                <a:solidFill>
                  <a:srgbClr val="000000"/>
                </a:solidFill>
                <a:effectLst/>
                <a:latin typeface="FZSSK-GBK1-020000289"/>
              </a:rPr>
              <a:t>引文网络中作者和引文的异质连 </a:t>
            </a:r>
            <a:endParaRPr lang="zh-CN" altLang="en-US"/>
          </a:p>
          <a:p>
            <a:r>
              <a:rPr lang="zh-CN" altLang="en-US" sz="1200">
                <a:solidFill>
                  <a:srgbClr val="000000"/>
                </a:solidFill>
                <a:effectLst/>
                <a:latin typeface="FZSSK-GBK1-020000289"/>
              </a:rPr>
              <a:t>接</a:t>
            </a:r>
            <a:r>
              <a:rPr lang="zh-CN" altLang="en-US" sz="1200">
                <a:solidFill>
                  <a:srgbClr val="000000"/>
                </a:solidFill>
                <a:effectLst/>
                <a:latin typeface="H-SS9-PK7482000028a"/>
              </a:rPr>
              <a:t>，</a:t>
            </a:r>
            <a:r>
              <a:rPr lang="zh-CN" altLang="en-US" sz="1200">
                <a:solidFill>
                  <a:srgbClr val="000000"/>
                </a:solidFill>
                <a:effectLst/>
                <a:latin typeface="FZSSK-GBK1-020000289"/>
              </a:rPr>
              <a:t>政治关系网络中的正负倾向带符号连接等</a:t>
            </a:r>
            <a:r>
              <a:rPr lang="zh-CN" altLang="en-US" sz="1200">
                <a:solidFill>
                  <a:srgbClr val="000000"/>
                </a:solidFill>
                <a:effectLst/>
                <a:latin typeface="E-BZ9-PK74830e"/>
              </a:rPr>
              <a:t>．</a:t>
            </a:r>
            <a:r>
              <a:rPr lang="zh-CN" altLang="en-US" sz="1200">
                <a:solidFill>
                  <a:srgbClr val="000000"/>
                </a:solidFill>
                <a:effectLst/>
                <a:latin typeface="FZSSK-GBK1-020000289"/>
              </a:rPr>
              <a:t>多样 </a:t>
            </a:r>
            <a:endParaRPr lang="zh-CN" altLang="en-US"/>
          </a:p>
          <a:p>
            <a:r>
              <a:rPr lang="zh-CN" altLang="en-US" sz="1200">
                <a:solidFill>
                  <a:srgbClr val="000000"/>
                </a:solidFill>
                <a:effectLst/>
                <a:latin typeface="FZSSK-GBK1-020000289"/>
              </a:rPr>
              <a:t>的图特性给图卷积神经网络的构建带来更多信息</a:t>
            </a:r>
            <a:r>
              <a:rPr lang="zh-CN" altLang="en-US" sz="1200">
                <a:solidFill>
                  <a:srgbClr val="000000"/>
                </a:solidFill>
                <a:effectLst/>
                <a:latin typeface="H-SS9-PK7482000028a"/>
              </a:rPr>
              <a:t>， </a:t>
            </a:r>
            <a:endParaRPr lang="zh-CN" altLang="en-US"/>
          </a:p>
          <a:p>
            <a:r>
              <a:rPr lang="zh-CN" altLang="en-US" sz="1200">
                <a:solidFill>
                  <a:srgbClr val="000000"/>
                </a:solidFill>
                <a:effectLst/>
                <a:latin typeface="FZSSK-GBK1-020000289"/>
              </a:rPr>
              <a:t>但是多种特性的建模也要求图卷积神经网络的设计 </a:t>
            </a:r>
            <a:endParaRPr lang="zh-CN" altLang="en-US"/>
          </a:p>
          <a:p>
            <a:r>
              <a:rPr lang="zh-CN" altLang="en-US" sz="1200">
                <a:solidFill>
                  <a:srgbClr val="000000"/>
                </a:solidFill>
                <a:effectLst/>
                <a:latin typeface="FZSSK-GBK1-020000289"/>
              </a:rPr>
              <a:t>更加复杂精细</a:t>
            </a:r>
            <a:r>
              <a:rPr lang="zh-CN" altLang="en-US" sz="1200">
                <a:solidFill>
                  <a:srgbClr val="000000"/>
                </a:solidFill>
                <a:effectLst/>
                <a:latin typeface="H-SS9-PK7482000028a"/>
              </a:rPr>
              <a:t>，</a:t>
            </a:r>
            <a:r>
              <a:rPr lang="zh-CN" altLang="en-US" sz="1200">
                <a:solidFill>
                  <a:srgbClr val="000000"/>
                </a:solidFill>
                <a:effectLst/>
                <a:latin typeface="FZSSK-GBK1-020000289"/>
              </a:rPr>
              <a:t>给图卷积神经网络带来新的</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5</a:t>
            </a:fld>
            <a:endParaRPr lang="zh-CN" altLang="en-US"/>
          </a:p>
        </p:txBody>
      </p:sp>
    </p:spTree>
    <p:extLst>
      <p:ext uri="{BB962C8B-B14F-4D97-AF65-F5344CB8AC3E}">
        <p14:creationId xmlns:p14="http://schemas.microsoft.com/office/powerpoint/2010/main" val="3143528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121212"/>
                </a:solidFill>
                <a:effectLst/>
                <a:latin typeface="-apple-system"/>
              </a:rPr>
              <a:t>图卷积网络将卷积运算从传统数据（例如图像）推广到图数据。其核心思想是学习一个函数映射</a:t>
            </a:r>
            <a:r>
              <a:rPr lang="en-US" altLang="zh-CN" b="0" i="0">
                <a:solidFill>
                  <a:srgbClr val="121212"/>
                </a:solidFill>
                <a:effectLst/>
                <a:latin typeface="-apple-system"/>
              </a:rPr>
              <a:t>f</a:t>
            </a:r>
            <a:r>
              <a:rPr lang="zh-CN" altLang="en-US" b="0" i="0">
                <a:solidFill>
                  <a:srgbClr val="121212"/>
                </a:solidFill>
                <a:effectLst/>
                <a:latin typeface="-apple-system"/>
              </a:rPr>
              <a:t>（）  ，通过该映射图中的节点 </a:t>
            </a:r>
            <a:r>
              <a:rPr lang="en-US" altLang="zh-CN" b="0" i="0">
                <a:solidFill>
                  <a:srgbClr val="121212"/>
                </a:solidFill>
                <a:effectLst/>
                <a:latin typeface="-apple-system"/>
              </a:rPr>
              <a:t>vi</a:t>
            </a:r>
            <a:r>
              <a:rPr lang="zh-CN" altLang="en-US" b="0" i="0">
                <a:solidFill>
                  <a:srgbClr val="121212"/>
                </a:solidFill>
                <a:effectLst/>
                <a:latin typeface="-apple-system"/>
              </a:rPr>
              <a:t>可以聚合它自己的特征 </a:t>
            </a:r>
            <a:r>
              <a:rPr lang="en-US" altLang="zh-CN" b="0" i="0">
                <a:solidFill>
                  <a:srgbClr val="121212"/>
                </a:solidFill>
                <a:effectLst/>
                <a:latin typeface="-apple-system"/>
              </a:rPr>
              <a:t>xi</a:t>
            </a:r>
            <a:r>
              <a:rPr lang="zh-CN" altLang="en-US" b="0" i="0">
                <a:solidFill>
                  <a:srgbClr val="121212"/>
                </a:solidFill>
                <a:effectLst/>
                <a:latin typeface="-apple-system"/>
              </a:rPr>
              <a:t>与它的邻居特征</a:t>
            </a:r>
            <a:r>
              <a:rPr lang="en-US" altLang="zh-CN" b="0" i="0">
                <a:solidFill>
                  <a:srgbClr val="121212"/>
                </a:solidFill>
                <a:effectLst/>
                <a:latin typeface="-apple-system"/>
              </a:rPr>
              <a:t>xj</a:t>
            </a:r>
            <a:r>
              <a:rPr lang="zh-CN" altLang="en-US" b="0" i="0">
                <a:solidFill>
                  <a:srgbClr val="121212"/>
                </a:solidFill>
                <a:effectLst/>
                <a:latin typeface="-apple-system"/>
              </a:rPr>
              <a:t>来生成节点  </a:t>
            </a:r>
            <a:r>
              <a:rPr lang="en-US" altLang="zh-CN" b="0" i="0">
                <a:solidFill>
                  <a:srgbClr val="121212"/>
                </a:solidFill>
                <a:effectLst/>
                <a:latin typeface="-apple-system"/>
              </a:rPr>
              <a:t>xi </a:t>
            </a:r>
            <a:r>
              <a:rPr lang="zh-CN" altLang="en-US" b="0" i="0">
                <a:solidFill>
                  <a:srgbClr val="121212"/>
                </a:solidFill>
                <a:effectLst/>
                <a:latin typeface="-apple-system"/>
              </a:rPr>
              <a:t>的新表示。</a:t>
            </a:r>
            <a:endParaRPr lang="en-US" altLang="zh-CN" b="0" i="0">
              <a:solidFill>
                <a:srgbClr val="121212"/>
              </a:solidFill>
              <a:effectLst/>
              <a:latin typeface="-apple-system"/>
            </a:endParaRPr>
          </a:p>
          <a:p>
            <a:endParaRPr lang="en-US" altLang="zh-CN" b="0" i="0">
              <a:solidFill>
                <a:srgbClr val="121212"/>
              </a:solidFill>
              <a:effectLst/>
              <a:latin typeface="-apple-system"/>
            </a:endParaRPr>
          </a:p>
          <a:p>
            <a:r>
              <a:rPr lang="zh-CN" altLang="en-US" b="0" i="0">
                <a:solidFill>
                  <a:srgbClr val="121212"/>
                </a:solidFill>
                <a:effectLst/>
                <a:latin typeface="-apple-system"/>
              </a:rPr>
              <a:t>基于谱的方法从图信号处理的角度引入滤波器来定义图卷积，其中图卷积操作被解释为从图信号中去除噪声。基于空间的方法将图卷积表示为从邻域聚合特征信息，当图卷积网络的算法在节点层次运行时，图池化模块可以与图卷积层交错，将图粗化为高级子结构。</a:t>
            </a:r>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7</a:t>
            </a:fld>
            <a:endParaRPr lang="zh-CN" altLang="en-US"/>
          </a:p>
        </p:txBody>
      </p:sp>
    </p:spTree>
    <p:extLst>
      <p:ext uri="{BB962C8B-B14F-4D97-AF65-F5344CB8AC3E}">
        <p14:creationId xmlns:p14="http://schemas.microsoft.com/office/powerpoint/2010/main" val="146151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n-lt"/>
                <a:ea typeface="+mn-ea"/>
                <a:cs typeface="+mn-cs"/>
              </a:rPr>
              <a:t>和所有的</a:t>
            </a:r>
            <a:r>
              <a:rPr lang="en" altLang="zh-CN" sz="1200" b="1" i="0" kern="1200">
                <a:solidFill>
                  <a:schemeClr val="tx1"/>
                </a:solidFill>
                <a:effectLst/>
                <a:latin typeface="+mn-lt"/>
                <a:ea typeface="+mn-ea"/>
                <a:cs typeface="+mn-cs"/>
              </a:rPr>
              <a:t>attention mechanism</a:t>
            </a:r>
            <a:r>
              <a:rPr lang="zh-CN" altLang="en-US" sz="1200" b="1" i="0" kern="1200">
                <a:solidFill>
                  <a:schemeClr val="tx1"/>
                </a:solidFill>
                <a:effectLst/>
                <a:latin typeface="+mn-lt"/>
                <a:ea typeface="+mn-ea"/>
                <a:cs typeface="+mn-cs"/>
              </a:rPr>
              <a:t>一样，</a:t>
            </a:r>
            <a:r>
              <a:rPr lang="en" altLang="zh-CN" sz="1200" b="1" i="0" kern="1200">
                <a:solidFill>
                  <a:schemeClr val="tx1"/>
                </a:solidFill>
                <a:effectLst/>
                <a:latin typeface="+mn-lt"/>
                <a:ea typeface="+mn-ea"/>
                <a:cs typeface="+mn-cs"/>
              </a:rPr>
              <a:t>GAT</a:t>
            </a:r>
            <a:r>
              <a:rPr lang="zh-CN" altLang="en-US" sz="1200" b="1" i="0" kern="1200">
                <a:solidFill>
                  <a:schemeClr val="tx1"/>
                </a:solidFill>
                <a:effectLst/>
                <a:latin typeface="+mn-lt"/>
                <a:ea typeface="+mn-ea"/>
                <a:cs typeface="+mn-cs"/>
              </a:rPr>
              <a:t>的计算也分为两步走：</a:t>
            </a:r>
            <a:endParaRPr lang="en-US" altLang="zh-CN" sz="1200" b="0" i="0" kern="1200">
              <a:solidFill>
                <a:schemeClr val="tx1"/>
              </a:solidFill>
              <a:effectLst/>
              <a:latin typeface="+mn-lt"/>
              <a:ea typeface="+mn-ea"/>
              <a:cs typeface="+mn-cs"/>
            </a:endParaRPr>
          </a:p>
          <a:p>
            <a:r>
              <a:rPr lang="en-US" altLang="zh-CN" sz="1200" b="0" i="0" kern="1200">
                <a:solidFill>
                  <a:schemeClr val="tx1"/>
                </a:solidFill>
                <a:effectLst/>
                <a:latin typeface="+mn-lt"/>
                <a:ea typeface="+mn-ea"/>
                <a:cs typeface="+mn-cs"/>
              </a:rPr>
              <a:t>1:</a:t>
            </a:r>
            <a:r>
              <a:rPr lang="zh-CN" altLang="en-US" sz="1200" b="1" i="0" kern="1200">
                <a:solidFill>
                  <a:schemeClr val="tx1"/>
                </a:solidFill>
                <a:effectLst/>
                <a:latin typeface="+mn-lt"/>
                <a:ea typeface="+mn-ea"/>
                <a:cs typeface="+mn-cs"/>
              </a:rPr>
              <a:t>计算注意力系数</a:t>
            </a:r>
            <a:endParaRPr lang="en-US" altLang="zh-CN" sz="1200" b="1" i="0" kern="1200">
              <a:solidFill>
                <a:schemeClr val="tx1"/>
              </a:solidFill>
              <a:effectLst/>
              <a:latin typeface="+mn-lt"/>
              <a:ea typeface="+mn-ea"/>
              <a:cs typeface="+mn-cs"/>
            </a:endParaRPr>
          </a:p>
          <a:p>
            <a:endParaRPr lang="en-US" altLang="zh-CN" sz="1200" b="1" i="0" kern="1200">
              <a:solidFill>
                <a:schemeClr val="tx1"/>
              </a:solidFill>
              <a:effectLst/>
              <a:latin typeface="+mn-lt"/>
              <a:ea typeface="+mn-ea"/>
              <a:cs typeface="+mn-cs"/>
            </a:endParaRPr>
          </a:p>
          <a:p>
            <a:r>
              <a:rPr lang="zh-CN" altLang="en-US" sz="1200" b="1" i="0" kern="1200">
                <a:solidFill>
                  <a:schemeClr val="tx1"/>
                </a:solidFill>
                <a:effectLst/>
                <a:latin typeface="+mn-lt"/>
                <a:ea typeface="+mn-ea"/>
                <a:cs typeface="+mn-cs"/>
              </a:rPr>
              <a:t>首先一个共享参数 </a:t>
            </a:r>
            <a:r>
              <a:rPr lang="en-US" altLang="zh-CN" sz="1200" b="1" i="0" kern="1200">
                <a:solidFill>
                  <a:schemeClr val="tx1"/>
                </a:solidFill>
                <a:effectLst/>
                <a:latin typeface="+mn-lt"/>
                <a:ea typeface="+mn-ea"/>
                <a:cs typeface="+mn-cs"/>
              </a:rPr>
              <a:t>W</a:t>
            </a:r>
            <a:r>
              <a:rPr lang="zh-CN" altLang="en-US" sz="1200" b="1" i="0" kern="1200">
                <a:solidFill>
                  <a:schemeClr val="tx1"/>
                </a:solidFill>
                <a:effectLst/>
                <a:latin typeface="+mn-lt"/>
                <a:ea typeface="+mn-ea"/>
                <a:cs typeface="+mn-cs"/>
              </a:rPr>
              <a:t> 的线性映射对于顶点的特征进行了增维，当然这是一种常见的特征增强（</a:t>
            </a:r>
            <a:r>
              <a:rPr lang="en" altLang="zh-CN" sz="1200" b="1" i="0" kern="1200">
                <a:solidFill>
                  <a:schemeClr val="tx1"/>
                </a:solidFill>
                <a:effectLst/>
                <a:latin typeface="+mn-lt"/>
                <a:ea typeface="+mn-ea"/>
                <a:cs typeface="+mn-cs"/>
              </a:rPr>
              <a:t>feature augment</a:t>
            </a:r>
            <a:r>
              <a:rPr lang="zh-CN" altLang="e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方法</a:t>
            </a:r>
            <a:endParaRPr lang="en-US" altLang="zh-CN" sz="1200" b="1" i="0" kern="1200">
              <a:solidFill>
                <a:schemeClr val="tx1"/>
              </a:solidFill>
              <a:effectLst/>
              <a:latin typeface="+mn-lt"/>
              <a:ea typeface="+mn-ea"/>
              <a:cs typeface="+mn-cs"/>
            </a:endParaRPr>
          </a:p>
          <a:p>
            <a:r>
              <a:rPr lang="zh-CN" altLang="en-US" sz="1200" b="0" i="0" kern="1200">
                <a:solidFill>
                  <a:schemeClr val="tx1"/>
                </a:solidFill>
                <a:effectLst/>
                <a:latin typeface="+mn-lt"/>
                <a:ea typeface="+mn-ea"/>
                <a:cs typeface="+mn-cs"/>
              </a:rPr>
              <a:t>对于顶点</a:t>
            </a:r>
            <a:r>
              <a:rPr lang="en-US" altLang="zh-CN" sz="1200" b="0" i="0" kern="1200">
                <a:solidFill>
                  <a:schemeClr val="tx1"/>
                </a:solidFill>
                <a:effectLst/>
                <a:latin typeface="+mn-lt"/>
                <a:ea typeface="+mn-ea"/>
                <a:cs typeface="+mn-cs"/>
              </a:rPr>
              <a:t>[ || ]</a:t>
            </a:r>
            <a:r>
              <a:rPr lang="zh-CN" altLang="en-US" sz="1200" b="0" i="0" kern="1200">
                <a:solidFill>
                  <a:schemeClr val="tx1"/>
                </a:solidFill>
                <a:effectLst/>
                <a:latin typeface="+mn-lt"/>
                <a:ea typeface="+mn-ea"/>
                <a:cs typeface="+mn-cs"/>
              </a:rPr>
              <a:t>的变换后的特征进行了拼接（</a:t>
            </a:r>
            <a:r>
              <a:rPr lang="en" altLang="zh-CN" sz="1200" b="0" i="0" kern="1200">
                <a:solidFill>
                  <a:schemeClr val="tx1"/>
                </a:solidFill>
                <a:effectLst/>
                <a:latin typeface="+mn-lt"/>
                <a:ea typeface="+mn-ea"/>
                <a:cs typeface="+mn-cs"/>
              </a:rPr>
              <a:t>concatenate</a:t>
            </a:r>
            <a:r>
              <a:rPr lang="zh-CN" altLang="en" sz="1200" b="0" i="0" kern="1200">
                <a:solidFill>
                  <a:schemeClr val="tx1"/>
                </a:solidFill>
                <a:effectLst/>
                <a:latin typeface="+mn-lt"/>
                <a:ea typeface="+mn-ea"/>
                <a:cs typeface="+mn-cs"/>
              </a:rPr>
              <a:t>）</a:t>
            </a:r>
            <a:endParaRPr lang="en-US" altLang="zh-CN" sz="1200" b="1" i="0" kern="1200">
              <a:solidFill>
                <a:schemeClr val="tx1"/>
              </a:solidFill>
              <a:effectLst/>
              <a:latin typeface="+mn-lt"/>
              <a:ea typeface="+mn-ea"/>
              <a:cs typeface="+mn-cs"/>
            </a:endParaRPr>
          </a:p>
          <a:p>
            <a:r>
              <a:rPr lang="zh-CN" altLang="en-US" sz="1200" b="1" i="0" kern="1200">
                <a:solidFill>
                  <a:schemeClr val="tx1"/>
                </a:solidFill>
                <a:effectLst/>
                <a:latin typeface="+mn-lt"/>
                <a:ea typeface="+mn-ea"/>
                <a:cs typeface="+mn-cs"/>
              </a:rPr>
              <a:t>最后</a:t>
            </a:r>
            <a:r>
              <a:rPr lang="en-US" altLang="zh-CN" sz="1200" b="1" i="0" kern="1200">
                <a:solidFill>
                  <a:schemeClr val="tx1"/>
                </a:solidFill>
                <a:effectLst/>
                <a:latin typeface="+mn-lt"/>
                <a:ea typeface="+mn-ea"/>
                <a:cs typeface="+mn-cs"/>
              </a:rPr>
              <a:t> a</a:t>
            </a:r>
            <a:r>
              <a:rPr lang="zh-CN" altLang="en-US" sz="1200" b="1" i="0" kern="1200">
                <a:solidFill>
                  <a:schemeClr val="tx1"/>
                </a:solidFill>
                <a:effectLst/>
                <a:latin typeface="+mn-lt"/>
                <a:ea typeface="+mn-ea"/>
                <a:cs typeface="+mn-cs"/>
              </a:rPr>
              <a:t>（</a:t>
            </a:r>
            <a:r>
              <a:rPr lang="en-US" altLang="zh-CN" sz="1200" b="1" i="0" kern="1200">
                <a:solidFill>
                  <a:schemeClr val="tx1"/>
                </a:solidFill>
                <a:effectLst/>
                <a:latin typeface="+mn-lt"/>
                <a:ea typeface="+mn-ea"/>
                <a:cs typeface="+mn-cs"/>
              </a:rPr>
              <a:t>.</a:t>
            </a:r>
            <a:r>
              <a:rPr lang="zh-CN" altLang="en-US" sz="1200" b="1" i="0" kern="1200">
                <a:solidFill>
                  <a:schemeClr val="tx1"/>
                </a:solidFill>
                <a:effectLst/>
                <a:latin typeface="+mn-lt"/>
                <a:ea typeface="+mn-ea"/>
                <a:cs typeface="+mn-cs"/>
              </a:rPr>
              <a:t>）把拼接后的高维特征映射到一个实数上</a:t>
            </a:r>
            <a:endParaRPr lang="en-US" altLang="zh-CN" sz="1200" b="1" i="0" kern="1200">
              <a:solidFill>
                <a:schemeClr val="tx1"/>
              </a:solidFill>
              <a:effectLst/>
              <a:latin typeface="+mn-lt"/>
              <a:ea typeface="+mn-ea"/>
              <a:cs typeface="+mn-cs"/>
            </a:endParaRPr>
          </a:p>
          <a:p>
            <a:endParaRPr lang="en-US" altLang="zh-CN" sz="1200" b="1"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latin typeface="Times New Roman" panose="02020603050405020304" pitchFamily="18" charset="0"/>
                <a:ea typeface="SimSun" panose="02010600030101010101" pitchFamily="2" charset="-122"/>
                <a:cs typeface="Times New Roman" panose="02020603050405020304" pitchFamily="18" charset="0"/>
              </a:rPr>
              <a:t>将单层的注意力模型分为多个头，本质上就是将一个模型进行复制多个，形成多个子空间，但是由于不同的头初始化是不一样的，所以就会导致权值不同，可以让模型去关注不同方面的信息。然后再将多头的输出合并起来。</a:t>
            </a:r>
            <a:endParaRPr lang="en-US" altLang="zh-CN">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i="0" kern="120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a:solidFill>
                  <a:srgbClr val="121212"/>
                </a:solidFill>
                <a:effectLst/>
                <a:latin typeface="-apple-system"/>
              </a:rPr>
              <a:t>门控注意力网络（</a:t>
            </a:r>
            <a:r>
              <a:rPr lang="en-US" altLang="zh-CN" b="0" i="0">
                <a:solidFill>
                  <a:srgbClr val="121212"/>
                </a:solidFill>
                <a:effectLst/>
                <a:latin typeface="-apple-system"/>
              </a:rPr>
              <a:t>GAAN</a:t>
            </a:r>
            <a:r>
              <a:rPr lang="zh-CN" altLang="en-US" b="0" i="0">
                <a:solidFill>
                  <a:srgbClr val="121212"/>
                </a:solidFill>
                <a:effectLst/>
                <a:latin typeface="-apple-system"/>
              </a:rPr>
              <a:t>）还采用了多头注意力机制来更新节点的隐藏状态。然而，</a:t>
            </a:r>
            <a:r>
              <a:rPr lang="en-US" altLang="zh-CN" b="0" i="0">
                <a:solidFill>
                  <a:srgbClr val="121212"/>
                </a:solidFill>
                <a:effectLst/>
                <a:latin typeface="-apple-system"/>
              </a:rPr>
              <a:t>GAAN</a:t>
            </a:r>
            <a:r>
              <a:rPr lang="zh-CN" altLang="en-US" b="0" i="0">
                <a:solidFill>
                  <a:srgbClr val="121212"/>
                </a:solidFill>
                <a:effectLst/>
                <a:latin typeface="-apple-system"/>
              </a:rPr>
              <a:t>并没有给每个</a:t>
            </a:r>
            <a:r>
              <a:rPr lang="en-US" altLang="zh-CN" b="0" i="0">
                <a:solidFill>
                  <a:srgbClr val="121212"/>
                </a:solidFill>
                <a:effectLst/>
                <a:latin typeface="-apple-system"/>
              </a:rPr>
              <a:t>head</a:t>
            </a:r>
            <a:r>
              <a:rPr lang="zh-CN" altLang="en-US" b="0" i="0">
                <a:solidFill>
                  <a:srgbClr val="121212"/>
                </a:solidFill>
                <a:effectLst/>
                <a:latin typeface="-apple-system"/>
              </a:rPr>
              <a:t>部分配相等的权重，而是引入了一种自注意机制，该机制为每个</a:t>
            </a:r>
            <a:r>
              <a:rPr lang="en-US" altLang="zh-CN" b="0" i="0">
                <a:solidFill>
                  <a:srgbClr val="121212"/>
                </a:solidFill>
                <a:effectLst/>
                <a:latin typeface="-apple-system"/>
              </a:rPr>
              <a:t>head</a:t>
            </a:r>
            <a:r>
              <a:rPr lang="zh-CN" altLang="en-US" b="0" i="0">
                <a:solidFill>
                  <a:srgbClr val="121212"/>
                </a:solidFill>
                <a:effectLst/>
                <a:latin typeface="-apple-system"/>
              </a:rPr>
              <a:t>计算不同的权重。更新规则定义为，</a:t>
            </a:r>
            <a:endParaRPr lang="en-US" altLang="zh-CN" sz="1200" b="1" i="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t>8</a:t>
            </a:fld>
            <a:endParaRPr lang="zh-CN" altLang="en-US"/>
          </a:p>
        </p:txBody>
      </p:sp>
    </p:spTree>
    <p:extLst>
      <p:ext uri="{BB962C8B-B14F-4D97-AF65-F5344CB8AC3E}">
        <p14:creationId xmlns:p14="http://schemas.microsoft.com/office/powerpoint/2010/main" val="27284924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对于每个中心节点，我们计算到</a:t>
            </a:r>
            <a:r>
              <a:rPr lang="en-US" altLang="zh-CN"/>
              <a:t>P</a:t>
            </a:r>
            <a:r>
              <a:rPr lang="zh-CN" altLang="en-US"/>
              <a:t>的高阶邻居的一组长度可变的最短路径，然后将其特征提取为路径特征。 接下来，使用最短路径注意力机制来计算它们相对于中心节点的注意力系数。 因此，可以根据路径的特征及其关注系数来更新每个中心节点的特征，以最小化损失函数。 之后，将根据这些新的注意力系数重新生成</a:t>
            </a:r>
            <a:r>
              <a:rPr lang="en-US" altLang="zh-CN"/>
              <a:t>P</a:t>
            </a:r>
            <a:r>
              <a:rPr lang="zh-CN" altLang="en-US"/>
              <a:t>，并将其用于下一个训练阶段。</a:t>
            </a:r>
            <a:endParaRPr lang="en-US" altLang="zh-CN"/>
          </a:p>
          <a:p>
            <a:endParaRPr lang="en-US" altLang="zh-CN"/>
          </a:p>
          <a:p>
            <a:r>
              <a:rPr lang="zh-CN" altLang="en-US"/>
              <a:t>对于每个中心节点</a:t>
            </a:r>
            <a:r>
              <a:rPr lang="en-US" altLang="zh-CN"/>
              <a:t>d</a:t>
            </a:r>
            <a:r>
              <a:rPr lang="zh-CN" altLang="en-US"/>
              <a:t>，从它开始的最短路径可以表示为一组不同大小的向量。这些向量将由函数</a:t>
            </a:r>
            <a:r>
              <a:rPr lang="en-US" altLang="zh-CN"/>
              <a:t>φ</a:t>
            </a:r>
            <a:r>
              <a:rPr lang="zh-CN" altLang="en-US"/>
              <a:t>映射到相同的维度。∗表示在等式中定义的注意力运算符，它将把</a:t>
            </a:r>
            <a:r>
              <a:rPr lang="en-US" altLang="zh-CN"/>
              <a:t>d</a:t>
            </a:r>
            <a:r>
              <a:rPr lang="zh-CN" altLang="en-US"/>
              <a:t>作为一个查询来进行一个分层的路径聚合。首先聚合长度相同的路径，然后再进一步聚合不同长度的路径，最终输出</a:t>
            </a:r>
            <a:r>
              <a:rPr lang="en-US" altLang="zh-CN"/>
              <a:t>d</a:t>
            </a:r>
            <a:r>
              <a:rPr lang="zh-CN" altLang="en-US"/>
              <a:t>的聚合特征。</a:t>
            </a:r>
            <a:endParaRPr lang="en-US" altLang="zh-CN"/>
          </a:p>
          <a:p>
            <a:endParaRPr lang="zh-CN" altLang="en-US"/>
          </a:p>
        </p:txBody>
      </p:sp>
      <p:sp>
        <p:nvSpPr>
          <p:cNvPr id="4" name="灯片编号占位符 3"/>
          <p:cNvSpPr>
            <a:spLocks noGrp="1"/>
          </p:cNvSpPr>
          <p:nvPr>
            <p:ph type="sldNum" sz="quarter" idx="10"/>
          </p:nvPr>
        </p:nvSpPr>
        <p:spPr/>
        <p:txBody>
          <a:bodyPr/>
          <a:lstStyle/>
          <a:p>
            <a:fld id="{5EF711DA-82CB-44C8-99EC-9CE596A896FB}" type="slidenum">
              <a:rPr lang="zh-CN" altLang="en-US" smtClean="0"/>
              <a:t>9</a:t>
            </a:fld>
            <a:endParaRPr lang="zh-CN" altLang="en-US"/>
          </a:p>
        </p:txBody>
      </p:sp>
    </p:spTree>
    <p:extLst>
      <p:ext uri="{BB962C8B-B14F-4D97-AF65-F5344CB8AC3E}">
        <p14:creationId xmlns:p14="http://schemas.microsoft.com/office/powerpoint/2010/main" val="12121767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t>2021/7/1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t>2021/7/1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hyperlink" Target="https://docs.dgl.ai/"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hyperlink" Target="https://tf-geometric.readthedocs.io/en/latest/" TargetMode="External"/><Relationship Id="rId4" Type="http://schemas.openxmlformats.org/officeDocument/2006/relationships/hyperlink" Target="https://pytorch-geometric.readthedocs.io/en/lates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7.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2.tiff"/></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7" name="图片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0221"/>
            <a:ext cx="12192000" cy="2650435"/>
          </a:xfrm>
          <a:prstGeom prst="rect">
            <a:avLst/>
          </a:prstGeom>
        </p:spPr>
      </p:pic>
      <p:sp>
        <p:nvSpPr>
          <p:cNvPr id="8" name="矩形 7"/>
          <p:cNvSpPr/>
          <p:nvPr/>
        </p:nvSpPr>
        <p:spPr>
          <a:xfrm>
            <a:off x="0" y="2290221"/>
            <a:ext cx="12192000" cy="2650435"/>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3924248" y="2729511"/>
            <a:ext cx="4343504" cy="1015663"/>
          </a:xfrm>
          <a:prstGeom prst="rect">
            <a:avLst/>
          </a:prstGeom>
          <a:noFill/>
        </p:spPr>
        <p:txBody>
          <a:bodyPr wrap="square" rtlCol="0">
            <a:spAutoFit/>
          </a:bodyPr>
          <a:lstStyle/>
          <a:p>
            <a:pPr algn="dist"/>
            <a:r>
              <a:rPr lang="zh-CN" altLang="en-US" sz="6000" b="1">
                <a:solidFill>
                  <a:schemeClr val="bg1">
                    <a:lumMod val="95000"/>
                  </a:schemeClr>
                </a:solidFill>
                <a:latin typeface="微软雅黑" panose="020B0503020204020204" pitchFamily="34" charset="-122"/>
                <a:ea typeface="微软雅黑" panose="020B0503020204020204" pitchFamily="34" charset="-122"/>
              </a:rPr>
              <a:t>图神经网络</a:t>
            </a:r>
            <a:endParaRPr lang="zh-CN" altLang="en-US" sz="6000" b="1"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5436" y="965886"/>
            <a:ext cx="2761129" cy="797143"/>
          </a:xfrm>
          <a:prstGeom prst="rect">
            <a:avLst/>
          </a:prstGeom>
        </p:spPr>
      </p:pic>
      <p:sp>
        <p:nvSpPr>
          <p:cNvPr id="2" name="文本框 1"/>
          <p:cNvSpPr txBox="1"/>
          <p:nvPr/>
        </p:nvSpPr>
        <p:spPr>
          <a:xfrm>
            <a:off x="7985760" y="5604922"/>
            <a:ext cx="2905760" cy="369332"/>
          </a:xfrm>
          <a:prstGeom prst="rect">
            <a:avLst/>
          </a:prstGeom>
          <a:noFill/>
        </p:spPr>
        <p:txBody>
          <a:bodyPr wrap="square" rtlCol="0">
            <a:spAutoFit/>
          </a:bodyPr>
          <a:lstStyle/>
          <a:p>
            <a:r>
              <a:rPr lang="en-US" altLang="zh-CN" b="1">
                <a:latin typeface="宋体" panose="02010600030101010101" pitchFamily="2" charset="-122"/>
                <a:ea typeface="宋体" panose="02010600030101010101" pitchFamily="2" charset="-122"/>
              </a:rPr>
              <a:t>Web</a:t>
            </a:r>
            <a:r>
              <a:rPr lang="zh-CN" altLang="en-US" b="1">
                <a:latin typeface="宋体" panose="02010600030101010101" pitchFamily="2" charset="-122"/>
                <a:ea typeface="宋体" panose="02010600030101010101" pitchFamily="2" charset="-122"/>
              </a:rPr>
              <a:t>组</a:t>
            </a:r>
            <a:r>
              <a:rPr lang="en-US" altLang="zh-CN" b="1">
                <a:latin typeface="宋体" panose="02010600030101010101" pitchFamily="2" charset="-122"/>
                <a:ea typeface="宋体" panose="02010600030101010101" pitchFamily="2" charset="-122"/>
              </a:rPr>
              <a:t>2020</a:t>
            </a:r>
            <a:r>
              <a:rPr lang="zh-CN" altLang="en-US" b="1">
                <a:latin typeface="宋体" panose="02010600030101010101" pitchFamily="2" charset="-122"/>
                <a:ea typeface="宋体" panose="02010600030101010101" pitchFamily="2" charset="-122"/>
              </a:rPr>
              <a:t>级      郭文博</a:t>
            </a:r>
          </a:p>
        </p:txBody>
      </p:sp>
    </p:spTree>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750"/>
                                        <p:tgtEl>
                                          <p:spTgt spid="8"/>
                                        </p:tgtEl>
                                      </p:cBhvr>
                                    </p:animEffect>
                                  </p:childTnLst>
                                </p:cTn>
                              </p:par>
                            </p:childTnLst>
                          </p:cTn>
                        </p:par>
                        <p:par>
                          <p:cTn id="8" fill="hold">
                            <p:stCondLst>
                              <p:cond delay="750"/>
                            </p:stCondLst>
                            <p:childTnLst>
                              <p:par>
                                <p:cTn id="9" presetID="50" presetClass="entr" presetSubtype="0" decel="100000" fill="hold" grpId="0" nodeType="afterEffect">
                                  <p:stCondLst>
                                    <p:cond delay="0"/>
                                  </p:stCondLst>
                                  <p:iterate type="lt">
                                    <p:tmPct val="10000"/>
                                  </p:iterate>
                                  <p:childTnLst>
                                    <p:set>
                                      <p:cBhvr>
                                        <p:cTn id="10" dur="1" fill="hold">
                                          <p:stCondLst>
                                            <p:cond delay="0"/>
                                          </p:stCondLst>
                                        </p:cTn>
                                        <p:tgtEl>
                                          <p:spTgt spid="15"/>
                                        </p:tgtEl>
                                        <p:attrNameLst>
                                          <p:attrName>style.visibility</p:attrName>
                                        </p:attrNameLst>
                                      </p:cBhvr>
                                      <p:to>
                                        <p:strVal val="visible"/>
                                      </p:to>
                                    </p:set>
                                    <p:anim calcmode="lin" valueType="num">
                                      <p:cBhvr>
                                        <p:cTn id="11" dur="1000" fill="hold"/>
                                        <p:tgtEl>
                                          <p:spTgt spid="15"/>
                                        </p:tgtEl>
                                        <p:attrNameLst>
                                          <p:attrName>ppt_w</p:attrName>
                                        </p:attrNameLst>
                                      </p:cBhvr>
                                      <p:tavLst>
                                        <p:tav tm="0">
                                          <p:val>
                                            <p:strVal val="#ppt_w+.3"/>
                                          </p:val>
                                        </p:tav>
                                        <p:tav tm="100000">
                                          <p:val>
                                            <p:strVal val="#ppt_w"/>
                                          </p:val>
                                        </p:tav>
                                      </p:tavLst>
                                    </p:anim>
                                    <p:anim calcmode="lin" valueType="num">
                                      <p:cBhvr>
                                        <p:cTn id="12" dur="1000" fill="hold"/>
                                        <p:tgtEl>
                                          <p:spTgt spid="15"/>
                                        </p:tgtEl>
                                        <p:attrNameLst>
                                          <p:attrName>ppt_h</p:attrName>
                                        </p:attrNameLst>
                                      </p:cBhvr>
                                      <p:tavLst>
                                        <p:tav tm="0">
                                          <p:val>
                                            <p:strVal val="#ppt_h"/>
                                          </p:val>
                                        </p:tav>
                                        <p:tav tm="100000">
                                          <p:val>
                                            <p:strVal val="#ppt_h"/>
                                          </p:val>
                                        </p:tav>
                                      </p:tavLst>
                                    </p:anim>
                                    <p:animEffect transition="in" filter="fade">
                                      <p:cBhvr>
                                        <p:cTn id="13"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518557" y="1108355"/>
            <a:ext cx="1938722"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HAN(</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异构图</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0917B805-0768-49D2-84B5-A6DBCB92304B}"/>
              </a:ext>
            </a:extLst>
          </p:cNvPr>
          <p:cNvPicPr>
            <a:picLocks noChangeAspect="1"/>
          </p:cNvPicPr>
          <p:nvPr/>
        </p:nvPicPr>
        <p:blipFill>
          <a:blip r:embed="rId3"/>
          <a:stretch>
            <a:fillRect/>
          </a:stretch>
        </p:blipFill>
        <p:spPr>
          <a:xfrm>
            <a:off x="326355" y="1714644"/>
            <a:ext cx="7083755" cy="4120615"/>
          </a:xfrm>
          <a:prstGeom prst="rect">
            <a:avLst/>
          </a:prstGeom>
        </p:spPr>
      </p:pic>
      <p:pic>
        <p:nvPicPr>
          <p:cNvPr id="7" name="图片 6">
            <a:extLst>
              <a:ext uri="{FF2B5EF4-FFF2-40B4-BE49-F238E27FC236}">
                <a16:creationId xmlns:a16="http://schemas.microsoft.com/office/drawing/2014/main" id="{6FFBA384-BA22-4B9C-8990-E8649A902ED3}"/>
              </a:ext>
            </a:extLst>
          </p:cNvPr>
          <p:cNvPicPr>
            <a:picLocks noChangeAspect="1"/>
          </p:cNvPicPr>
          <p:nvPr/>
        </p:nvPicPr>
        <p:blipFill>
          <a:blip r:embed="rId4"/>
          <a:stretch>
            <a:fillRect/>
          </a:stretch>
        </p:blipFill>
        <p:spPr>
          <a:xfrm>
            <a:off x="7058067" y="2222644"/>
            <a:ext cx="5012607" cy="3388071"/>
          </a:xfrm>
          <a:prstGeom prst="rect">
            <a:avLst/>
          </a:prstGeom>
        </p:spPr>
      </p:pic>
      <p:sp>
        <p:nvSpPr>
          <p:cNvPr id="16" name="矩形 15">
            <a:extLst>
              <a:ext uri="{FF2B5EF4-FFF2-40B4-BE49-F238E27FC236}">
                <a16:creationId xmlns:a16="http://schemas.microsoft.com/office/drawing/2014/main" id="{75AD81C8-46B7-4A2F-82A5-EC90F4B73A67}"/>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7" name="直接连接符 16">
            <a:extLst>
              <a:ext uri="{FF2B5EF4-FFF2-40B4-BE49-F238E27FC236}">
                <a16:creationId xmlns:a16="http://schemas.microsoft.com/office/drawing/2014/main" id="{9B3FF248-8BFB-4731-AD13-B48A4E271B13}"/>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11E02E8-DF52-4B0D-AA4E-709E336A3168}"/>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TextBox 6">
            <a:extLst>
              <a:ext uri="{FF2B5EF4-FFF2-40B4-BE49-F238E27FC236}">
                <a16:creationId xmlns:a16="http://schemas.microsoft.com/office/drawing/2014/main" id="{E5A8D80B-930F-4BCF-A701-ABC1060E1366}"/>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0" name="TextBox 7">
            <a:extLst>
              <a:ext uri="{FF2B5EF4-FFF2-40B4-BE49-F238E27FC236}">
                <a16:creationId xmlns:a16="http://schemas.microsoft.com/office/drawing/2014/main" id="{6C6374DE-6B16-4919-80EA-4DC895B94413}"/>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1" name="TextBox 9">
            <a:extLst>
              <a:ext uri="{FF2B5EF4-FFF2-40B4-BE49-F238E27FC236}">
                <a16:creationId xmlns:a16="http://schemas.microsoft.com/office/drawing/2014/main" id="{EA9537C2-CCB9-47A1-AD7E-AE4F39197FD3}"/>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10">
            <a:extLst>
              <a:ext uri="{FF2B5EF4-FFF2-40B4-BE49-F238E27FC236}">
                <a16:creationId xmlns:a16="http://schemas.microsoft.com/office/drawing/2014/main" id="{86759AC1-6AC0-49F0-8A13-69340CA55312}"/>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3" name="直接连接符 32">
            <a:extLst>
              <a:ext uri="{FF2B5EF4-FFF2-40B4-BE49-F238E27FC236}">
                <a16:creationId xmlns:a16="http://schemas.microsoft.com/office/drawing/2014/main" id="{47E3824C-469C-4F88-BDAC-1FC0F82EA34A}"/>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5" name="图片 34">
            <a:extLst>
              <a:ext uri="{FF2B5EF4-FFF2-40B4-BE49-F238E27FC236}">
                <a16:creationId xmlns:a16="http://schemas.microsoft.com/office/drawing/2014/main" id="{D44E20CF-8FB4-4E75-BFD8-DFC347138F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1376275278"/>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a:cxnSpLocks/>
          </p:cNvCxnSpPr>
          <p:nvPr/>
        </p:nvCxnSpPr>
        <p:spPr>
          <a:xfrm>
            <a:off x="425752" y="1528840"/>
            <a:ext cx="20634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289825" y="1144901"/>
            <a:ext cx="2335302"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GAE(</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图自编码器</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A3B6382E-7F4C-4913-9A44-012A742CE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7418" y="1881741"/>
            <a:ext cx="8997164" cy="4216459"/>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53A20B6E-FE58-4745-933B-5FE36C6C097C}"/>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6" name="直接连接符 15">
            <a:extLst>
              <a:ext uri="{FF2B5EF4-FFF2-40B4-BE49-F238E27FC236}">
                <a16:creationId xmlns:a16="http://schemas.microsoft.com/office/drawing/2014/main" id="{CB883596-5C50-48C3-A9D4-321F279AFA36}"/>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3755C7D7-AD1E-4F64-A820-13833196B360}"/>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6">
            <a:extLst>
              <a:ext uri="{FF2B5EF4-FFF2-40B4-BE49-F238E27FC236}">
                <a16:creationId xmlns:a16="http://schemas.microsoft.com/office/drawing/2014/main" id="{59AFC077-B555-4C18-9B6C-E3B828FDB482}"/>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7">
            <a:extLst>
              <a:ext uri="{FF2B5EF4-FFF2-40B4-BE49-F238E27FC236}">
                <a16:creationId xmlns:a16="http://schemas.microsoft.com/office/drawing/2014/main" id="{28506BD1-9B6D-428A-B138-D545C3E06CB0}"/>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TextBox 9">
            <a:extLst>
              <a:ext uri="{FF2B5EF4-FFF2-40B4-BE49-F238E27FC236}">
                <a16:creationId xmlns:a16="http://schemas.microsoft.com/office/drawing/2014/main" id="{544C2D07-7983-4EA3-B473-1D530650BC6F}"/>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TextBox 10">
            <a:extLst>
              <a:ext uri="{FF2B5EF4-FFF2-40B4-BE49-F238E27FC236}">
                <a16:creationId xmlns:a16="http://schemas.microsoft.com/office/drawing/2014/main" id="{A1C68D15-1DC4-45FA-B9F0-9D30F31295E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E0E9B008-9741-4860-8FC4-BB24CB4A83DA}"/>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B1C175B4-2200-4420-B327-B42DE04029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230383827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a:cxnSpLocks/>
          </p:cNvCxnSpPr>
          <p:nvPr/>
        </p:nvCxnSpPr>
        <p:spPr>
          <a:xfrm>
            <a:off x="425752" y="1528840"/>
            <a:ext cx="20634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289825" y="1144901"/>
            <a:ext cx="2335302"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GAN(</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图生成网络</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D437258-7A39-4E1D-ABD4-46A1142EF776}"/>
              </a:ext>
            </a:extLst>
          </p:cNvPr>
          <p:cNvPicPr>
            <a:picLocks noChangeAspect="1"/>
          </p:cNvPicPr>
          <p:nvPr/>
        </p:nvPicPr>
        <p:blipFill>
          <a:blip r:embed="rId3"/>
          <a:stretch>
            <a:fillRect/>
          </a:stretch>
        </p:blipFill>
        <p:spPr>
          <a:xfrm>
            <a:off x="1386261" y="2036087"/>
            <a:ext cx="8944447" cy="4203179"/>
          </a:xfrm>
          <a:prstGeom prst="rect">
            <a:avLst/>
          </a:prstGeom>
        </p:spPr>
      </p:pic>
      <p:sp>
        <p:nvSpPr>
          <p:cNvPr id="4" name="文本框 3">
            <a:extLst>
              <a:ext uri="{FF2B5EF4-FFF2-40B4-BE49-F238E27FC236}">
                <a16:creationId xmlns:a16="http://schemas.microsoft.com/office/drawing/2014/main" id="{30E1E54D-464D-4B58-A6E6-11CDB6B45B77}"/>
              </a:ext>
            </a:extLst>
          </p:cNvPr>
          <p:cNvSpPr txBox="1"/>
          <p:nvPr/>
        </p:nvSpPr>
        <p:spPr>
          <a:xfrm>
            <a:off x="964779" y="1712920"/>
            <a:ext cx="8186254" cy="646331"/>
          </a:xfrm>
          <a:prstGeom prst="rect">
            <a:avLst/>
          </a:prstGeom>
          <a:noFill/>
        </p:spPr>
        <p:txBody>
          <a:bodyPr wrap="square" rtlCol="0">
            <a:spAutoFit/>
          </a:bodyPr>
          <a:lstStyle/>
          <a:p>
            <a:r>
              <a:rPr lang="en-US" altLang="zh-CN" b="1" i="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NetGAN</a:t>
            </a:r>
            <a:r>
              <a:rPr lang="zh-CN" altLang="en-US" b="1" i="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rPr>
              <a:t>的核心思想是通过学习随机游走的分布来捕捉网络的拓扑结构的。</a:t>
            </a:r>
            <a:endParaRPr lang="en-US" altLang="zh-CN" b="1" i="0">
              <a:solidFill>
                <a:srgbClr val="222222"/>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a:p>
        </p:txBody>
      </p:sp>
      <p:sp>
        <p:nvSpPr>
          <p:cNvPr id="17" name="矩形 16">
            <a:extLst>
              <a:ext uri="{FF2B5EF4-FFF2-40B4-BE49-F238E27FC236}">
                <a16:creationId xmlns:a16="http://schemas.microsoft.com/office/drawing/2014/main" id="{AB4BCFEA-8307-4481-B9CE-AA2BEE3A8DB6}"/>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8" name="直接连接符 17">
            <a:extLst>
              <a:ext uri="{FF2B5EF4-FFF2-40B4-BE49-F238E27FC236}">
                <a16:creationId xmlns:a16="http://schemas.microsoft.com/office/drawing/2014/main" id="{3237D1D4-BFF0-4F56-9D19-322448E05443}"/>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5617186F-C55C-471F-85D9-11397B4B1A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6">
            <a:extLst>
              <a:ext uri="{FF2B5EF4-FFF2-40B4-BE49-F238E27FC236}">
                <a16:creationId xmlns:a16="http://schemas.microsoft.com/office/drawing/2014/main" id="{60AC203C-751A-477A-91D3-E903CA6A921D}"/>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TextBox 7">
            <a:extLst>
              <a:ext uri="{FF2B5EF4-FFF2-40B4-BE49-F238E27FC236}">
                <a16:creationId xmlns:a16="http://schemas.microsoft.com/office/drawing/2014/main" id="{D7F36B94-AF03-4B1C-9B77-5567EC13D616}"/>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9">
            <a:extLst>
              <a:ext uri="{FF2B5EF4-FFF2-40B4-BE49-F238E27FC236}">
                <a16:creationId xmlns:a16="http://schemas.microsoft.com/office/drawing/2014/main" id="{AEE4945C-6E7B-48F2-8387-D30B52FA16EC}"/>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10">
            <a:extLst>
              <a:ext uri="{FF2B5EF4-FFF2-40B4-BE49-F238E27FC236}">
                <a16:creationId xmlns:a16="http://schemas.microsoft.com/office/drawing/2014/main" id="{FA0EA689-F6EB-407C-98B5-5C749E43203B}"/>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7123773C-EE32-4054-98EB-E11AAD9A8A25}"/>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470A3554-A06F-477C-A46A-C6A135A7A89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92387834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a:cxnSpLocks/>
          </p:cNvCxnSpPr>
          <p:nvPr/>
        </p:nvCxnSpPr>
        <p:spPr>
          <a:xfrm>
            <a:off x="425752" y="1528840"/>
            <a:ext cx="206344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289825" y="1144901"/>
            <a:ext cx="2335302"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STGNN(</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时序图</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A4B74AAA-0D21-41CA-BB55-2E95B989EA7F}"/>
              </a:ext>
            </a:extLst>
          </p:cNvPr>
          <p:cNvPicPr>
            <a:picLocks noChangeAspect="1"/>
          </p:cNvPicPr>
          <p:nvPr/>
        </p:nvPicPr>
        <p:blipFill>
          <a:blip r:embed="rId3"/>
          <a:stretch>
            <a:fillRect/>
          </a:stretch>
        </p:blipFill>
        <p:spPr>
          <a:xfrm>
            <a:off x="553143" y="2132147"/>
            <a:ext cx="11085714" cy="3580952"/>
          </a:xfrm>
          <a:prstGeom prst="rect">
            <a:avLst/>
          </a:prstGeom>
        </p:spPr>
      </p:pic>
      <p:sp>
        <p:nvSpPr>
          <p:cNvPr id="15" name="矩形 14">
            <a:extLst>
              <a:ext uri="{FF2B5EF4-FFF2-40B4-BE49-F238E27FC236}">
                <a16:creationId xmlns:a16="http://schemas.microsoft.com/office/drawing/2014/main" id="{5BC725CA-BC1E-41EA-8510-1BECFC2B6E25}"/>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6" name="直接连接符 15">
            <a:extLst>
              <a:ext uri="{FF2B5EF4-FFF2-40B4-BE49-F238E27FC236}">
                <a16:creationId xmlns:a16="http://schemas.microsoft.com/office/drawing/2014/main" id="{B4C3A231-A509-436E-B794-53ED996471D0}"/>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3A07E9D-10D7-4899-8F47-F42C789F1141}"/>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TextBox 6">
            <a:extLst>
              <a:ext uri="{FF2B5EF4-FFF2-40B4-BE49-F238E27FC236}">
                <a16:creationId xmlns:a16="http://schemas.microsoft.com/office/drawing/2014/main" id="{A914822C-823E-4039-AD5E-858BA731891B}"/>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9" name="TextBox 7">
            <a:extLst>
              <a:ext uri="{FF2B5EF4-FFF2-40B4-BE49-F238E27FC236}">
                <a16:creationId xmlns:a16="http://schemas.microsoft.com/office/drawing/2014/main" id="{78C7A92C-D15B-4AF2-9903-6B4BBD203A8B}"/>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0" name="TextBox 9">
            <a:extLst>
              <a:ext uri="{FF2B5EF4-FFF2-40B4-BE49-F238E27FC236}">
                <a16:creationId xmlns:a16="http://schemas.microsoft.com/office/drawing/2014/main" id="{B78E1B46-2B72-4ABA-BD11-EEFE74415C58}"/>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TextBox 10">
            <a:extLst>
              <a:ext uri="{FF2B5EF4-FFF2-40B4-BE49-F238E27FC236}">
                <a16:creationId xmlns:a16="http://schemas.microsoft.com/office/drawing/2014/main" id="{C02CC55D-E8A7-4E50-9923-4859F96A6D0F}"/>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0" name="直接连接符 29">
            <a:extLst>
              <a:ext uri="{FF2B5EF4-FFF2-40B4-BE49-F238E27FC236}">
                <a16:creationId xmlns:a16="http://schemas.microsoft.com/office/drawing/2014/main" id="{5EDFE5BB-AD4C-4988-BAE4-EC7E1BDE676F}"/>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3" name="图片 32">
            <a:extLst>
              <a:ext uri="{FF2B5EF4-FFF2-40B4-BE49-F238E27FC236}">
                <a16:creationId xmlns:a16="http://schemas.microsoft.com/office/drawing/2014/main" id="{856CB29B-F395-4C2E-ACD7-3382C7838EB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68899312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p:cTn id="14" dur="500" fill="hold"/>
                                        <p:tgtEl>
                                          <p:spTgt spid="18"/>
                                        </p:tgtEl>
                                        <p:attrNameLst>
                                          <p:attrName>ppt_w</p:attrName>
                                        </p:attrNameLst>
                                      </p:cBhvr>
                                      <p:tavLst>
                                        <p:tav tm="0">
                                          <p:val>
                                            <p:fltVal val="0"/>
                                          </p:val>
                                        </p:tav>
                                        <p:tav tm="100000">
                                          <p:val>
                                            <p:strVal val="#ppt_w"/>
                                          </p:val>
                                        </p:tav>
                                      </p:tavLst>
                                    </p:anim>
                                    <p:anim calcmode="lin" valueType="num">
                                      <p:cBhvr>
                                        <p:cTn id="15" dur="500" fill="hold"/>
                                        <p:tgtEl>
                                          <p:spTgt spid="18"/>
                                        </p:tgtEl>
                                        <p:attrNameLst>
                                          <p:attrName>ppt_h</p:attrName>
                                        </p:attrNameLst>
                                      </p:cBhvr>
                                      <p:tavLst>
                                        <p:tav tm="0">
                                          <p:val>
                                            <p:fltVal val="0"/>
                                          </p:val>
                                        </p:tav>
                                        <p:tav tm="100000">
                                          <p:val>
                                            <p:strVal val="#ppt_h"/>
                                          </p:val>
                                        </p:tav>
                                      </p:tavLst>
                                    </p:anim>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23158" b="29490"/>
          <a:stretch>
            <a:fillRect/>
          </a:stretch>
        </p:blipFill>
        <p:spPr>
          <a:xfrm>
            <a:off x="2" y="-1"/>
            <a:ext cx="12191998" cy="3736491"/>
          </a:xfrm>
          <a:prstGeom prst="rect">
            <a:avLst/>
          </a:prstGeom>
        </p:spPr>
      </p:pic>
      <p:sp>
        <p:nvSpPr>
          <p:cNvPr id="3" name="矩形 2"/>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a:t>
            </a:r>
            <a:r>
              <a:rPr lang="en-US" altLang="zh-CN" sz="2400">
                <a:solidFill>
                  <a:srgbClr val="C00000"/>
                </a:solidFill>
                <a:latin typeface="微软雅黑" panose="020B0503020204020204" pitchFamily="34" charset="-122"/>
                <a:ea typeface="微软雅黑" panose="020B0503020204020204" pitchFamily="34" charset="-122"/>
              </a:rPr>
              <a:t>.03</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a:solidFill>
                  <a:srgbClr val="C00000"/>
                </a:solidFill>
                <a:latin typeface="微软雅黑" panose="020B0503020204020204" pitchFamily="34" charset="-122"/>
                <a:ea typeface="微软雅黑" panose="020B0503020204020204" pitchFamily="34" charset="-122"/>
              </a:rPr>
              <a:t>图神经网络的应用</a:t>
            </a:r>
            <a:endParaRPr lang="zh-CN" altLang="en-US" sz="4000" b="1" spc="6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p:transition spd="slow" advTm="188">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537060" y="1117594"/>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漏洞挖掘</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91072" y="1694537"/>
            <a:ext cx="6426679" cy="369332"/>
          </a:xfrm>
          <a:prstGeom prst="rect">
            <a:avLst/>
          </a:prstGeom>
          <a:noFill/>
        </p:spPr>
        <p:txBody>
          <a:bodyPr wrap="square" rtlCol="0">
            <a:spAutoFit/>
          </a:bodyPr>
          <a:lstStyle/>
          <a:p>
            <a:r>
              <a:rPr lang="zh-CN" altLang="en-US" dirty="0">
                <a:latin typeface="Times New Roman" panose="02020603050405020304" pitchFamily="18" charset="0"/>
                <a:cs typeface="Times New Roman" panose="02020603050405020304" pitchFamily="18" charset="0"/>
              </a:rPr>
              <a:t>通过图神经网络学习全面的程序语义进行漏洞识别</a:t>
            </a:r>
          </a:p>
        </p:txBody>
      </p:sp>
      <p:pic>
        <p:nvPicPr>
          <p:cNvPr id="8" name="图片 7"/>
          <p:cNvPicPr>
            <a:picLocks noChangeAspect="1"/>
          </p:cNvPicPr>
          <p:nvPr/>
        </p:nvPicPr>
        <p:blipFill>
          <a:blip r:embed="rId3"/>
          <a:stretch>
            <a:fillRect/>
          </a:stretch>
        </p:blipFill>
        <p:spPr>
          <a:xfrm>
            <a:off x="425752" y="2800710"/>
            <a:ext cx="11357811" cy="2791650"/>
          </a:xfrm>
          <a:prstGeom prst="rect">
            <a:avLst/>
          </a:prstGeom>
        </p:spPr>
      </p:pic>
      <p:sp>
        <p:nvSpPr>
          <p:cNvPr id="17"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2" name="矩形 21">
            <a:extLst>
              <a:ext uri="{FF2B5EF4-FFF2-40B4-BE49-F238E27FC236}">
                <a16:creationId xmlns:a16="http://schemas.microsoft.com/office/drawing/2014/main" id="{235152EB-E4BC-469D-871C-61C4961C8FBA}"/>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3" name="直接连接符 22">
            <a:extLst>
              <a:ext uri="{FF2B5EF4-FFF2-40B4-BE49-F238E27FC236}">
                <a16:creationId xmlns:a16="http://schemas.microsoft.com/office/drawing/2014/main" id="{B1D8CCEA-188A-4F4A-89E0-2FFB75814219}"/>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967D7EC-BEA0-4A26-885D-EBB83A8A0F9F}"/>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8392159F-E69E-441D-BFA0-5225EC678EF2}"/>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7">
            <a:extLst>
              <a:ext uri="{FF2B5EF4-FFF2-40B4-BE49-F238E27FC236}">
                <a16:creationId xmlns:a16="http://schemas.microsoft.com/office/drawing/2014/main" id="{2574E02F-7AD9-4C51-AC4D-679AF786CFBB}"/>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9">
            <a:extLst>
              <a:ext uri="{FF2B5EF4-FFF2-40B4-BE49-F238E27FC236}">
                <a16:creationId xmlns:a16="http://schemas.microsoft.com/office/drawing/2014/main" id="{C77B94BA-1D5D-4FFF-A4C3-FAFC0F5A6D7A}"/>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图神经应用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10">
            <a:extLst>
              <a:ext uri="{FF2B5EF4-FFF2-40B4-BE49-F238E27FC236}">
                <a16:creationId xmlns:a16="http://schemas.microsoft.com/office/drawing/2014/main" id="{65FE6D15-591D-4222-81D6-3D96455533DA}"/>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CE19028C-E134-44E8-BD28-8D2324ADDCDC}"/>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FC4FD275-9646-4FF4-96AE-5180930B073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41561" y="1107934"/>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漏洞挖掘</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898768" y="3050730"/>
            <a:ext cx="10627383" cy="3228993"/>
          </a:xfrm>
          <a:prstGeom prst="rect">
            <a:avLst/>
          </a:prstGeom>
        </p:spPr>
      </p:pic>
      <p:pic>
        <p:nvPicPr>
          <p:cNvPr id="10" name="图片 9"/>
          <p:cNvPicPr>
            <a:picLocks noChangeAspect="1"/>
          </p:cNvPicPr>
          <p:nvPr/>
        </p:nvPicPr>
        <p:blipFill>
          <a:blip r:embed="rId4"/>
          <a:stretch>
            <a:fillRect/>
          </a:stretch>
        </p:blipFill>
        <p:spPr>
          <a:xfrm>
            <a:off x="8758171" y="1201835"/>
            <a:ext cx="1797383" cy="1664790"/>
          </a:xfrm>
          <a:prstGeom prst="rect">
            <a:avLst/>
          </a:prstGeom>
        </p:spPr>
      </p:pic>
      <p:sp>
        <p:nvSpPr>
          <p:cNvPr id="11" name="文本框 10"/>
          <p:cNvSpPr txBox="1"/>
          <p:nvPr/>
        </p:nvSpPr>
        <p:spPr>
          <a:xfrm>
            <a:off x="1199072" y="1664898"/>
            <a:ext cx="6426679" cy="369332"/>
          </a:xfrm>
          <a:prstGeom prst="rect">
            <a:avLst/>
          </a:prstGeom>
          <a:noFill/>
        </p:spPr>
        <p:txBody>
          <a:bodyPr wrap="square" rtlCol="0">
            <a:spAutoFit/>
          </a:bodyPr>
          <a:lstStyle/>
          <a:p>
            <a:r>
              <a:rPr lang="zh-CN" altLang="en-US">
                <a:latin typeface="Times New Roman" panose="02020603050405020304" pitchFamily="18" charset="0"/>
                <a:cs typeface="Times New Roman" panose="02020603050405020304" pitchFamily="18" charset="0"/>
              </a:rPr>
              <a:t>构建全面语义的联合图：</a:t>
            </a:r>
            <a:r>
              <a:rPr lang="en-US" altLang="zh-CN">
                <a:latin typeface="Times New Roman" panose="02020603050405020304" pitchFamily="18" charset="0"/>
                <a:cs typeface="Times New Roman" panose="02020603050405020304" pitchFamily="18" charset="0"/>
              </a:rPr>
              <a:t>AST+CFG+DFG+NCS</a:t>
            </a:r>
            <a:endParaRPr lang="zh-CN" altLang="en-US">
              <a:latin typeface="Times New Roman" panose="02020603050405020304" pitchFamily="18" charset="0"/>
              <a:cs typeface="Times New Roman" panose="02020603050405020304" pitchFamily="18" charset="0"/>
            </a:endParaRPr>
          </a:p>
        </p:txBody>
      </p:sp>
      <p:sp>
        <p:nvSpPr>
          <p:cNvPr id="31" name="矩形 4">
            <a:extLst>
              <a:ext uri="{FF2B5EF4-FFF2-40B4-BE49-F238E27FC236}">
                <a16:creationId xmlns:a16="http://schemas.microsoft.com/office/drawing/2014/main" id="{FB97330D-4D55-4F2D-AD22-05DBF00C17F5}"/>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32" name="矩形 31">
            <a:extLst>
              <a:ext uri="{FF2B5EF4-FFF2-40B4-BE49-F238E27FC236}">
                <a16:creationId xmlns:a16="http://schemas.microsoft.com/office/drawing/2014/main" id="{91136C76-6410-4F69-81B1-A88D30559267}"/>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42" name="直接连接符 41">
            <a:extLst>
              <a:ext uri="{FF2B5EF4-FFF2-40B4-BE49-F238E27FC236}">
                <a16:creationId xmlns:a16="http://schemas.microsoft.com/office/drawing/2014/main" id="{4143E147-6923-401B-953B-1C39FEED87C5}"/>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4ACA806-285E-4E1D-9759-84FF4E5CAF92}"/>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4" name="TextBox 6">
            <a:extLst>
              <a:ext uri="{FF2B5EF4-FFF2-40B4-BE49-F238E27FC236}">
                <a16:creationId xmlns:a16="http://schemas.microsoft.com/office/drawing/2014/main" id="{6525B3AE-AE36-47F9-AC8B-67A5F9EBF65D}"/>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5" name="TextBox 7">
            <a:extLst>
              <a:ext uri="{FF2B5EF4-FFF2-40B4-BE49-F238E27FC236}">
                <a16:creationId xmlns:a16="http://schemas.microsoft.com/office/drawing/2014/main" id="{214450D8-4289-4937-A754-432A39BCEF1A}"/>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46" name="TextBox 9">
            <a:extLst>
              <a:ext uri="{FF2B5EF4-FFF2-40B4-BE49-F238E27FC236}">
                <a16:creationId xmlns:a16="http://schemas.microsoft.com/office/drawing/2014/main" id="{A0DA2A7C-5EA5-46C9-AF61-6F4BFFBB47A3}"/>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图神经应用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7" name="TextBox 10">
            <a:extLst>
              <a:ext uri="{FF2B5EF4-FFF2-40B4-BE49-F238E27FC236}">
                <a16:creationId xmlns:a16="http://schemas.microsoft.com/office/drawing/2014/main" id="{3320EAC8-1DB6-4E09-BD1A-9C6C27B667F7}"/>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48" name="直接连接符 47">
            <a:extLst>
              <a:ext uri="{FF2B5EF4-FFF2-40B4-BE49-F238E27FC236}">
                <a16:creationId xmlns:a16="http://schemas.microsoft.com/office/drawing/2014/main" id="{12771872-18E0-4919-8CD9-764C88CAD143}"/>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9" name="图片 48">
            <a:extLst>
              <a:ext uri="{FF2B5EF4-FFF2-40B4-BE49-F238E27FC236}">
                <a16:creationId xmlns:a16="http://schemas.microsoft.com/office/drawing/2014/main" id="{3178AD43-C678-42C0-BE04-088C26A2F82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 calcmode="lin" valueType="num">
                                      <p:cBhvr>
                                        <p:cTn id="14" dur="500" fill="hold"/>
                                        <p:tgtEl>
                                          <p:spTgt spid="44"/>
                                        </p:tgtEl>
                                        <p:attrNameLst>
                                          <p:attrName>ppt_w</p:attrName>
                                        </p:attrNameLst>
                                      </p:cBhvr>
                                      <p:tavLst>
                                        <p:tav tm="0">
                                          <p:val>
                                            <p:fltVal val="0"/>
                                          </p:val>
                                        </p:tav>
                                        <p:tav tm="100000">
                                          <p:val>
                                            <p:strVal val="#ppt_w"/>
                                          </p:val>
                                        </p:tav>
                                      </p:tavLst>
                                    </p:anim>
                                    <p:anim calcmode="lin" valueType="num">
                                      <p:cBhvr>
                                        <p:cTn id="15" dur="500" fill="hold"/>
                                        <p:tgtEl>
                                          <p:spTgt spid="44"/>
                                        </p:tgtEl>
                                        <p:attrNameLst>
                                          <p:attrName>ppt_h</p:attrName>
                                        </p:attrNameLst>
                                      </p:cBhvr>
                                      <p:tavLst>
                                        <p:tav tm="0">
                                          <p:val>
                                            <p:fltVal val="0"/>
                                          </p:val>
                                        </p:tav>
                                        <p:tav tm="100000">
                                          <p:val>
                                            <p:strVal val="#ppt_h"/>
                                          </p:val>
                                        </p:tav>
                                      </p:tavLst>
                                    </p:anim>
                                    <p:animEffect transition="in" filter="fade">
                                      <p:cBhvr>
                                        <p:cTn id="16"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641561" y="1107934"/>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威胁情报</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A40348F0-834C-4969-B9E7-5BE63AFE42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572" y="1589512"/>
            <a:ext cx="11138321" cy="5044068"/>
          </a:xfrm>
          <a:prstGeom prst="rect">
            <a:avLst/>
          </a:prstGeom>
        </p:spPr>
      </p:pic>
      <p:sp>
        <p:nvSpPr>
          <p:cNvPr id="16" name="矩形 4">
            <a:extLst>
              <a:ext uri="{FF2B5EF4-FFF2-40B4-BE49-F238E27FC236}">
                <a16:creationId xmlns:a16="http://schemas.microsoft.com/office/drawing/2014/main" id="{44B10A8B-BAE0-4AAD-B3C6-848D7B4F650A}"/>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7" name="矩形 16">
            <a:extLst>
              <a:ext uri="{FF2B5EF4-FFF2-40B4-BE49-F238E27FC236}">
                <a16:creationId xmlns:a16="http://schemas.microsoft.com/office/drawing/2014/main" id="{5B81E823-C205-4E00-B093-A65C028AB859}"/>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3" name="直接连接符 22">
            <a:extLst>
              <a:ext uri="{FF2B5EF4-FFF2-40B4-BE49-F238E27FC236}">
                <a16:creationId xmlns:a16="http://schemas.microsoft.com/office/drawing/2014/main" id="{2676D29B-0777-4245-9B69-0DAA0311EF34}"/>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651A40F-5B8C-41AE-B454-85AB64D46BC4}"/>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5" name="TextBox 6">
            <a:extLst>
              <a:ext uri="{FF2B5EF4-FFF2-40B4-BE49-F238E27FC236}">
                <a16:creationId xmlns:a16="http://schemas.microsoft.com/office/drawing/2014/main" id="{CCEEE04B-7CBF-4CAC-9F2F-77E1B5E67060}"/>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7">
            <a:extLst>
              <a:ext uri="{FF2B5EF4-FFF2-40B4-BE49-F238E27FC236}">
                <a16:creationId xmlns:a16="http://schemas.microsoft.com/office/drawing/2014/main" id="{949D6F6A-04DB-479B-84E2-0945089FCDFC}"/>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7" name="TextBox 9">
            <a:extLst>
              <a:ext uri="{FF2B5EF4-FFF2-40B4-BE49-F238E27FC236}">
                <a16:creationId xmlns:a16="http://schemas.microsoft.com/office/drawing/2014/main" id="{8AEBCB12-A479-4B72-A737-7B190E6FC776}"/>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图神经应用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8" name="TextBox 10">
            <a:extLst>
              <a:ext uri="{FF2B5EF4-FFF2-40B4-BE49-F238E27FC236}">
                <a16:creationId xmlns:a16="http://schemas.microsoft.com/office/drawing/2014/main" id="{C715DAE1-F458-4FB7-A97C-A26694AE5A39}"/>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D25371C6-65E4-45A0-9CA6-F760D4AAC745}"/>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9E8E472D-3C27-4A75-8D8C-604F863B0E1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28477147"/>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cxnSpLocks/>
          </p:cNvCxnSpPr>
          <p:nvPr/>
        </p:nvCxnSpPr>
        <p:spPr>
          <a:xfrm>
            <a:off x="425752" y="1528840"/>
            <a:ext cx="136240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214841" y="1083830"/>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交通预测</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7E1CCE2-F867-44DB-9CA5-3B7833FC928E}"/>
              </a:ext>
            </a:extLst>
          </p:cNvPr>
          <p:cNvSpPr txBox="1"/>
          <p:nvPr/>
        </p:nvSpPr>
        <p:spPr>
          <a:xfrm>
            <a:off x="988342" y="1753315"/>
            <a:ext cx="4873831" cy="3351367"/>
          </a:xfrm>
          <a:prstGeom prst="rect">
            <a:avLst/>
          </a:prstGeom>
          <a:noFill/>
        </p:spPr>
        <p:txBody>
          <a:bodyPr wrap="square" rtlCol="0">
            <a:spAutoFit/>
          </a:bodyPr>
          <a:lstStyle/>
          <a:p>
            <a:pPr algn="just">
              <a:lnSpc>
                <a:spcPct val="150000"/>
              </a:lnSpc>
            </a:pPr>
            <a:r>
              <a:rPr lang="zh-CN" altLang="en-US" b="0" i="0" dirty="0">
                <a:solidFill>
                  <a:srgbClr val="121212"/>
                </a:solidFill>
                <a:effectLst/>
                <a:latin typeface="宋体" panose="02010600030101010101" pitchFamily="2" charset="-122"/>
                <a:ea typeface="宋体" panose="02010600030101010101" pitchFamily="2" charset="-122"/>
              </a:rPr>
              <a:t>利用图注意力网络预测交通网络中的交通速度、交通量或道路密度，在路线规划和流量控制中至关重要。将现实的交通建模未时空图。在这个时空图中，节点由放置在道路上的传感器表示，边由阈值以上成对节点的距离表示，每个节点都包含一个时间序列作为特征。目标是预测一条道路在时间间隔内的平均速度。另一个有趣的应用是出租车需求预测。</a:t>
            </a:r>
            <a:endParaRPr lang="zh-CN" altLang="en-US" dirty="0">
              <a:latin typeface="宋体" panose="02010600030101010101" pitchFamily="2" charset="-122"/>
              <a:ea typeface="宋体" panose="02010600030101010101" pitchFamily="2" charset="-122"/>
            </a:endParaRPr>
          </a:p>
        </p:txBody>
      </p:sp>
      <p:pic>
        <p:nvPicPr>
          <p:cNvPr id="23" name="图片 22">
            <a:extLst>
              <a:ext uri="{FF2B5EF4-FFF2-40B4-BE49-F238E27FC236}">
                <a16:creationId xmlns:a16="http://schemas.microsoft.com/office/drawing/2014/main" id="{DDABFF69-16DE-457C-B8BF-04113F409A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0361" y="1458003"/>
            <a:ext cx="5372678" cy="3941993"/>
          </a:xfrm>
          <a:prstGeom prst="rect">
            <a:avLst/>
          </a:prstGeom>
        </p:spPr>
      </p:pic>
      <p:sp>
        <p:nvSpPr>
          <p:cNvPr id="17" name="矩形 4">
            <a:extLst>
              <a:ext uri="{FF2B5EF4-FFF2-40B4-BE49-F238E27FC236}">
                <a16:creationId xmlns:a16="http://schemas.microsoft.com/office/drawing/2014/main" id="{BAE48F7F-3C1D-46AF-82F2-01533808ED3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a:extLst>
              <a:ext uri="{FF2B5EF4-FFF2-40B4-BE49-F238E27FC236}">
                <a16:creationId xmlns:a16="http://schemas.microsoft.com/office/drawing/2014/main" id="{090204C3-37AE-4B60-9EA3-B083547C4EFD}"/>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a:extLst>
              <a:ext uri="{FF2B5EF4-FFF2-40B4-BE49-F238E27FC236}">
                <a16:creationId xmlns:a16="http://schemas.microsoft.com/office/drawing/2014/main" id="{B81A9D08-5EAC-4D29-B3CB-19CB230195F8}"/>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B6095822-7A0B-4483-ACA0-B15ABAC9D31D}"/>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7" name="TextBox 6">
            <a:extLst>
              <a:ext uri="{FF2B5EF4-FFF2-40B4-BE49-F238E27FC236}">
                <a16:creationId xmlns:a16="http://schemas.microsoft.com/office/drawing/2014/main" id="{EACAC83E-6887-429C-B32D-97EFD8FC9B0C}"/>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7">
            <a:extLst>
              <a:ext uri="{FF2B5EF4-FFF2-40B4-BE49-F238E27FC236}">
                <a16:creationId xmlns:a16="http://schemas.microsoft.com/office/drawing/2014/main" id="{B85C3367-646A-495D-AC08-D311569A7D4C}"/>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9">
            <a:extLst>
              <a:ext uri="{FF2B5EF4-FFF2-40B4-BE49-F238E27FC236}">
                <a16:creationId xmlns:a16="http://schemas.microsoft.com/office/drawing/2014/main" id="{5AFD11E0-D484-4537-BFCA-C40AA7D8D455}"/>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图神经应用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10">
            <a:extLst>
              <a:ext uri="{FF2B5EF4-FFF2-40B4-BE49-F238E27FC236}">
                <a16:creationId xmlns:a16="http://schemas.microsoft.com/office/drawing/2014/main" id="{E0221404-D761-4380-9398-184C00004F0F}"/>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a:extLst>
              <a:ext uri="{FF2B5EF4-FFF2-40B4-BE49-F238E27FC236}">
                <a16:creationId xmlns:a16="http://schemas.microsoft.com/office/drawing/2014/main" id="{D868C0F1-EAA9-4CEA-8238-83C814435B6B}"/>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a:extLst>
              <a:ext uri="{FF2B5EF4-FFF2-40B4-BE49-F238E27FC236}">
                <a16:creationId xmlns:a16="http://schemas.microsoft.com/office/drawing/2014/main" id="{E54763D9-CB49-46BE-BB91-AE06772F7D1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4178889680"/>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500" fill="hold"/>
                                        <p:tgtEl>
                                          <p:spTgt spid="27"/>
                                        </p:tgtEl>
                                        <p:attrNameLst>
                                          <p:attrName>ppt_w</p:attrName>
                                        </p:attrNameLst>
                                      </p:cBhvr>
                                      <p:tavLst>
                                        <p:tav tm="0">
                                          <p:val>
                                            <p:fltVal val="0"/>
                                          </p:val>
                                        </p:tav>
                                        <p:tav tm="100000">
                                          <p:val>
                                            <p:strVal val="#ppt_w"/>
                                          </p:val>
                                        </p:tav>
                                      </p:tavLst>
                                    </p:anim>
                                    <p:anim calcmode="lin" valueType="num">
                                      <p:cBhvr>
                                        <p:cTn id="15" dur="500" fill="hold"/>
                                        <p:tgtEl>
                                          <p:spTgt spid="27"/>
                                        </p:tgtEl>
                                        <p:attrNameLst>
                                          <p:attrName>ppt_h</p:attrName>
                                        </p:attrNameLst>
                                      </p:cBhvr>
                                      <p:tavLst>
                                        <p:tav tm="0">
                                          <p:val>
                                            <p:fltVal val="0"/>
                                          </p:val>
                                        </p:tav>
                                        <p:tav tm="100000">
                                          <p:val>
                                            <p:strVal val="#ppt_h"/>
                                          </p:val>
                                        </p:tav>
                                      </p:tavLst>
                                    </p:anim>
                                    <p:animEffect transition="in" filter="fade">
                                      <p:cBhvr>
                                        <p:cTn id="1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641561" y="1107934"/>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推荐系统</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5" name="文本框 24">
            <a:extLst>
              <a:ext uri="{FF2B5EF4-FFF2-40B4-BE49-F238E27FC236}">
                <a16:creationId xmlns:a16="http://schemas.microsoft.com/office/drawing/2014/main" id="{ED78BCF2-BB79-414F-9E5D-44C9CEB6516E}"/>
              </a:ext>
            </a:extLst>
          </p:cNvPr>
          <p:cNvSpPr txBox="1"/>
          <p:nvPr/>
        </p:nvSpPr>
        <p:spPr>
          <a:xfrm>
            <a:off x="988342" y="1824111"/>
            <a:ext cx="4735286" cy="3713517"/>
          </a:xfrm>
          <a:prstGeom prst="rect">
            <a:avLst/>
          </a:prstGeom>
          <a:noFill/>
        </p:spPr>
        <p:txBody>
          <a:bodyPr wrap="square" rtlCol="0">
            <a:spAutoFit/>
          </a:bodyPr>
          <a:lstStyle/>
          <a:p>
            <a:pPr algn="just">
              <a:lnSpc>
                <a:spcPct val="150000"/>
              </a:lnSpc>
            </a:pPr>
            <a:r>
              <a:rPr lang="zh-CN" altLang="en-US" sz="2000" dirty="0">
                <a:latin typeface="宋体" panose="02010600030101010101" pitchFamily="2" charset="-122"/>
                <a:ea typeface="宋体" panose="02010600030101010101" pitchFamily="2" charset="-122"/>
              </a:rPr>
              <a:t>图神经网络被认为能够很好地建模图的结构属性和节点特征信息，而推荐系统既可以被视为一个矩阵补全问题，也可以被视为是二部图（用户和商品）的链接预测问题。相比传统的方法，图卷积神经网络能够更好地利用在推荐系统中普遍存在的用户属性和商品属性信息，实现更加精准的商品推荐。</a:t>
            </a:r>
          </a:p>
        </p:txBody>
      </p:sp>
      <p:pic>
        <p:nvPicPr>
          <p:cNvPr id="26" name="图片 25">
            <a:extLst>
              <a:ext uri="{FF2B5EF4-FFF2-40B4-BE49-F238E27FC236}">
                <a16:creationId xmlns:a16="http://schemas.microsoft.com/office/drawing/2014/main" id="{C667D442-4BC2-48A2-B5D2-8B3F8F20BC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3628" y="1908912"/>
            <a:ext cx="6321177" cy="3198668"/>
          </a:xfrm>
          <a:prstGeom prst="rect">
            <a:avLst/>
          </a:prstGeom>
        </p:spPr>
      </p:pic>
      <p:cxnSp>
        <p:nvCxnSpPr>
          <p:cNvPr id="27" name="直接连接符 26">
            <a:extLst>
              <a:ext uri="{FF2B5EF4-FFF2-40B4-BE49-F238E27FC236}">
                <a16:creationId xmlns:a16="http://schemas.microsoft.com/office/drawing/2014/main" id="{1DA8E538-2ED8-413B-9991-69800BD9167E}"/>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矩形 4">
            <a:extLst>
              <a:ext uri="{FF2B5EF4-FFF2-40B4-BE49-F238E27FC236}">
                <a16:creationId xmlns:a16="http://schemas.microsoft.com/office/drawing/2014/main" id="{3327B9C8-E0A2-42C8-AACC-182B5F67772C}"/>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2" name="矩形 21">
            <a:extLst>
              <a:ext uri="{FF2B5EF4-FFF2-40B4-BE49-F238E27FC236}">
                <a16:creationId xmlns:a16="http://schemas.microsoft.com/office/drawing/2014/main" id="{FF44A9BA-7F56-4229-B059-B0A917F52DD3}"/>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3" name="直接连接符 22">
            <a:extLst>
              <a:ext uri="{FF2B5EF4-FFF2-40B4-BE49-F238E27FC236}">
                <a16:creationId xmlns:a16="http://schemas.microsoft.com/office/drawing/2014/main" id="{DC315B89-91E4-417A-913D-815F806BBD94}"/>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B9EA6C8-959D-4557-B720-9D429B169E43}"/>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6">
            <a:extLst>
              <a:ext uri="{FF2B5EF4-FFF2-40B4-BE49-F238E27FC236}">
                <a16:creationId xmlns:a16="http://schemas.microsoft.com/office/drawing/2014/main" id="{90A3F6EF-F09C-45EB-BBAB-471FD5023B5F}"/>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7">
            <a:extLst>
              <a:ext uri="{FF2B5EF4-FFF2-40B4-BE49-F238E27FC236}">
                <a16:creationId xmlns:a16="http://schemas.microsoft.com/office/drawing/2014/main" id="{EA4B951C-BFC3-418F-A9EC-57D1EA258C09}"/>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0" name="TextBox 9">
            <a:extLst>
              <a:ext uri="{FF2B5EF4-FFF2-40B4-BE49-F238E27FC236}">
                <a16:creationId xmlns:a16="http://schemas.microsoft.com/office/drawing/2014/main" id="{B0D255D7-278A-424D-801B-95450E8A99E1}"/>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图神经应用</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1" name="TextBox 10">
            <a:extLst>
              <a:ext uri="{FF2B5EF4-FFF2-40B4-BE49-F238E27FC236}">
                <a16:creationId xmlns:a16="http://schemas.microsoft.com/office/drawing/2014/main" id="{D838DD9F-8E80-4C07-A1AA-C36CFEF1613C}"/>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2" name="直接连接符 31">
            <a:extLst>
              <a:ext uri="{FF2B5EF4-FFF2-40B4-BE49-F238E27FC236}">
                <a16:creationId xmlns:a16="http://schemas.microsoft.com/office/drawing/2014/main" id="{839D69D6-5A19-4FD0-9CDD-21784DF6F41A}"/>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4" name="图片 33">
            <a:extLst>
              <a:ext uri="{FF2B5EF4-FFF2-40B4-BE49-F238E27FC236}">
                <a16:creationId xmlns:a16="http://schemas.microsoft.com/office/drawing/2014/main" id="{6772E3C2-FBD9-4D57-A1FE-3EF751F43E4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277172242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animEffect transition="in" filter="fade">
                                      <p:cBhvr>
                                        <p:cTn id="1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23158" b="29490"/>
          <a:stretch>
            <a:fillRect/>
          </a:stretch>
        </p:blipFill>
        <p:spPr>
          <a:xfrm>
            <a:off x="2" y="-1"/>
            <a:ext cx="12191998" cy="3736491"/>
          </a:xfrm>
          <a:prstGeom prst="rect">
            <a:avLst/>
          </a:prstGeom>
        </p:spPr>
      </p:pic>
      <p:sp>
        <p:nvSpPr>
          <p:cNvPr id="3" name="矩形 2"/>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a:solidFill>
                  <a:srgbClr val="C00000"/>
                </a:solidFill>
                <a:latin typeface="微软雅黑" panose="020B0503020204020204" pitchFamily="34" charset="-122"/>
                <a:ea typeface="微软雅黑" panose="020B0503020204020204" pitchFamily="34" charset="-122"/>
              </a:rPr>
              <a:t>背景简介</a:t>
            </a:r>
            <a:endParaRPr lang="zh-CN" altLang="en-US" sz="4000" b="1" spc="6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p:transition spd="slow" advTm="188">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23158" b="29490"/>
          <a:stretch>
            <a:fillRect/>
          </a:stretch>
        </p:blipFill>
        <p:spPr>
          <a:xfrm>
            <a:off x="2" y="-1"/>
            <a:ext cx="12191998" cy="3736491"/>
          </a:xfrm>
          <a:prstGeom prst="rect">
            <a:avLst/>
          </a:prstGeom>
        </p:spPr>
      </p:pic>
      <p:sp>
        <p:nvSpPr>
          <p:cNvPr id="3" name="矩形 2"/>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a:t>
            </a:r>
            <a:r>
              <a:rPr lang="en-US" altLang="zh-CN" sz="2400">
                <a:solidFill>
                  <a:srgbClr val="C00000"/>
                </a:solidFill>
                <a:latin typeface="微软雅黑" panose="020B0503020204020204" pitchFamily="34" charset="-122"/>
                <a:ea typeface="微软雅黑" panose="020B0503020204020204" pitchFamily="34" charset="-122"/>
              </a:rPr>
              <a:t>.04</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a:solidFill>
                  <a:srgbClr val="C00000"/>
                </a:solidFill>
                <a:latin typeface="微软雅黑" panose="020B0503020204020204" pitchFamily="34" charset="-122"/>
                <a:ea typeface="微软雅黑" panose="020B0503020204020204" pitchFamily="34" charset="-122"/>
              </a:rPr>
              <a:t>图神经的相关框架</a:t>
            </a:r>
            <a:endParaRPr lang="zh-CN" altLang="en-US" sz="4000" b="1" spc="6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p:transition spd="slow" advTm="188">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6"/>
          <p:cNvSpPr txBox="1"/>
          <p:nvPr/>
        </p:nvSpPr>
        <p:spPr>
          <a:xfrm>
            <a:off x="641561" y="1107934"/>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图神经网络框架</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27" name="直接连接符 26">
            <a:extLst>
              <a:ext uri="{FF2B5EF4-FFF2-40B4-BE49-F238E27FC236}">
                <a16:creationId xmlns:a16="http://schemas.microsoft.com/office/drawing/2014/main" id="{1DA8E538-2ED8-413B-9991-69800BD9167E}"/>
              </a:ext>
            </a:extLst>
          </p:cNvPr>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2CE9C948-F50F-453D-BFCC-A614EA4E1075}"/>
              </a:ext>
            </a:extLst>
          </p:cNvPr>
          <p:cNvSpPr txBox="1"/>
          <p:nvPr/>
        </p:nvSpPr>
        <p:spPr>
          <a:xfrm>
            <a:off x="1297172" y="2014876"/>
            <a:ext cx="9803218" cy="3735190"/>
          </a:xfrm>
          <a:prstGeom prst="rect">
            <a:avLst/>
          </a:prstGeom>
          <a:noFill/>
        </p:spPr>
        <p:txBody>
          <a:bodyPr wrap="square" rtlCol="0">
            <a:spAutoFit/>
          </a:bodyPr>
          <a:lstStyle/>
          <a:p>
            <a:pPr marL="285750" indent="-285750">
              <a:buFont typeface="Wingdings" panose="05000000000000000000" pitchFamily="2" charset="2"/>
              <a:buChar char="l"/>
            </a:pPr>
            <a:r>
              <a:rPr lang="en-US" altLang="zh-CN" b="1" i="0">
                <a:solidFill>
                  <a:srgbClr val="121212"/>
                </a:solidFill>
                <a:effectLst/>
                <a:latin typeface="Times New Roman" panose="02020603050405020304" pitchFamily="18" charset="0"/>
                <a:cs typeface="Times New Roman" panose="02020603050405020304" pitchFamily="18" charset="0"/>
              </a:rPr>
              <a:t>Deep Graph Library</a:t>
            </a:r>
            <a:r>
              <a:rPr lang="zh-CN" altLang="en-US" b="1" i="0">
                <a:solidFill>
                  <a:srgbClr val="121212"/>
                </a:solidFill>
                <a:effectLst/>
                <a:latin typeface="Times New Roman" panose="02020603050405020304" pitchFamily="18" charset="0"/>
                <a:cs typeface="Times New Roman" panose="02020603050405020304" pitchFamily="18" charset="0"/>
              </a:rPr>
              <a:t>（</a:t>
            </a:r>
            <a:r>
              <a:rPr lang="en-US" altLang="zh-CN" b="1" i="0">
                <a:solidFill>
                  <a:srgbClr val="121212"/>
                </a:solidFill>
                <a:effectLst/>
                <a:latin typeface="Times New Roman" panose="02020603050405020304" pitchFamily="18" charset="0"/>
                <a:cs typeface="Times New Roman" panose="02020603050405020304" pitchFamily="18" charset="0"/>
              </a:rPr>
              <a:t>DGL</a:t>
            </a:r>
            <a:r>
              <a:rPr lang="zh-CN" altLang="en-US" b="1" i="0">
                <a:solidFill>
                  <a:srgbClr val="121212"/>
                </a:solidFill>
                <a:effectLst/>
                <a:latin typeface="Times New Roman" panose="02020603050405020304" pitchFamily="18" charset="0"/>
                <a:cs typeface="Times New Roman" panose="02020603050405020304" pitchFamily="18" charset="0"/>
              </a:rPr>
              <a:t>）</a:t>
            </a:r>
            <a:endParaRPr lang="en-US" altLang="zh-CN" b="1" i="0">
              <a:solidFill>
                <a:srgbClr val="121212"/>
              </a:solidFill>
              <a:effectLst/>
              <a:latin typeface="Times New Roman" panose="02020603050405020304" pitchFamily="18" charset="0"/>
              <a:cs typeface="Times New Roman" panose="02020603050405020304" pitchFamily="18" charset="0"/>
            </a:endParaRPr>
          </a:p>
          <a:p>
            <a:pPr lvl="1">
              <a:lnSpc>
                <a:spcPct val="150000"/>
              </a:lnSpc>
            </a:pPr>
            <a:r>
              <a:rPr lang="zh-CN" altLang="en-US" sz="1400" i="0">
                <a:solidFill>
                  <a:srgbClr val="121212"/>
                </a:solidFill>
                <a:effectLst/>
                <a:latin typeface="宋体" panose="02010600030101010101" pitchFamily="2" charset="-122"/>
                <a:ea typeface="宋体" panose="02010600030101010101" pitchFamily="2" charset="-122"/>
              </a:rPr>
              <a:t>开发文档：</a:t>
            </a:r>
            <a:r>
              <a:rPr lang="en-US" altLang="zh-CN" sz="1400" i="0">
                <a:solidFill>
                  <a:srgbClr val="0070C0"/>
                </a:solidFill>
                <a:effectLst/>
                <a:latin typeface="宋体" panose="02010600030101010101" pitchFamily="2" charset="-122"/>
                <a:ea typeface="宋体" panose="02010600030101010101" pitchFamily="2" charset="-122"/>
                <a:hlinkClick r:id="rId3">
                  <a:extLst>
                    <a:ext uri="{A12FA001-AC4F-418D-AE19-62706E023703}">
                      <ahyp:hlinkClr xmlns:ahyp="http://schemas.microsoft.com/office/drawing/2018/hyperlinkcolor" val="tx"/>
                    </a:ext>
                  </a:extLst>
                </a:hlinkClick>
              </a:rPr>
              <a:t>https://docs.dgl.ai/</a:t>
            </a:r>
            <a:endParaRPr lang="en-US" altLang="zh-CN" sz="1400" i="0">
              <a:solidFill>
                <a:srgbClr val="0070C0"/>
              </a:solidFill>
              <a:effectLst/>
              <a:latin typeface="宋体" panose="02010600030101010101" pitchFamily="2" charset="-122"/>
              <a:ea typeface="宋体" panose="02010600030101010101" pitchFamily="2" charset="-122"/>
            </a:endParaRPr>
          </a:p>
          <a:p>
            <a:pPr lvl="1">
              <a:lnSpc>
                <a:spcPct val="150000"/>
              </a:lnSpc>
            </a:pPr>
            <a:r>
              <a:rPr lang="zh-CN" altLang="en-US" sz="1400">
                <a:latin typeface="宋体" panose="02010600030101010101" pitchFamily="2" charset="-122"/>
                <a:ea typeface="宋体" panose="02010600030101010101" pitchFamily="2" charset="-122"/>
              </a:rPr>
              <a:t>支持</a:t>
            </a:r>
            <a:r>
              <a:rPr lang="en-US" altLang="zh-CN" sz="1400">
                <a:latin typeface="宋体" panose="02010600030101010101" pitchFamily="2" charset="-122"/>
                <a:ea typeface="宋体" panose="02010600030101010101" pitchFamily="2" charset="-122"/>
              </a:rPr>
              <a:t>PyTorch</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MXNet</a:t>
            </a:r>
            <a:r>
              <a:rPr lang="zh-CN" altLang="en-US" sz="1400">
                <a:latin typeface="宋体" panose="02010600030101010101" pitchFamily="2" charset="-122"/>
                <a:ea typeface="宋体" panose="02010600030101010101" pitchFamily="2" charset="-122"/>
              </a:rPr>
              <a:t>和</a:t>
            </a:r>
            <a:r>
              <a:rPr lang="en-US" altLang="zh-CN" sz="1400">
                <a:latin typeface="宋体" panose="02010600030101010101" pitchFamily="2" charset="-122"/>
                <a:ea typeface="宋体" panose="02010600030101010101" pitchFamily="2" charset="-122"/>
              </a:rPr>
              <a:t>TensorFlow</a:t>
            </a:r>
            <a:r>
              <a:rPr lang="zh-CN" altLang="en-US" sz="1400">
                <a:latin typeface="宋体" panose="02010600030101010101" pitchFamily="2" charset="-122"/>
                <a:ea typeface="宋体" panose="02010600030101010101" pitchFamily="2" charset="-122"/>
              </a:rPr>
              <a:t>作为其后端，支持</a:t>
            </a:r>
            <a:r>
              <a:rPr lang="en-US" altLang="zh-CN" sz="1400">
                <a:latin typeface="宋体" panose="02010600030101010101" pitchFamily="2" charset="-122"/>
                <a:ea typeface="宋体" panose="02010600030101010101" pitchFamily="2" charset="-122"/>
              </a:rPr>
              <a:t>CPU</a:t>
            </a:r>
            <a:r>
              <a:rPr lang="zh-CN" altLang="en-US" sz="1400">
                <a:latin typeface="宋体" panose="02010600030101010101" pitchFamily="2" charset="-122"/>
                <a:ea typeface="宋体" panose="02010600030101010101" pitchFamily="2" charset="-122"/>
              </a:rPr>
              <a:t>，</a:t>
            </a:r>
            <a:r>
              <a:rPr lang="en-US" altLang="zh-CN" sz="1400">
                <a:latin typeface="宋体" panose="02010600030101010101" pitchFamily="2" charset="-122"/>
                <a:ea typeface="宋体" panose="02010600030101010101" pitchFamily="2" charset="-122"/>
              </a:rPr>
              <a:t>GPU</a:t>
            </a:r>
            <a:r>
              <a:rPr lang="zh-CN" altLang="en-US" sz="1400">
                <a:latin typeface="宋体" panose="02010600030101010101" pitchFamily="2" charset="-122"/>
                <a:ea typeface="宋体" panose="02010600030101010101" pitchFamily="2" charset="-122"/>
              </a:rPr>
              <a:t>以及集群。支持同构、异构、有向、无向图。内置多种类型的图卷积层，可以实现图分类、节点分类、链路预测。</a:t>
            </a:r>
            <a:endParaRPr lang="en-US" altLang="zh-CN" sz="1400">
              <a:latin typeface="宋体" panose="02010600030101010101" pitchFamily="2" charset="-122"/>
              <a:ea typeface="宋体" panose="02010600030101010101" pitchFamily="2" charset="-122"/>
            </a:endParaRPr>
          </a:p>
          <a:p>
            <a:pPr marL="285750" lvl="1" indent="-285750">
              <a:lnSpc>
                <a:spcPct val="150000"/>
              </a:lnSpc>
              <a:buFont typeface="Wingdings" panose="05000000000000000000" pitchFamily="2" charset="2"/>
              <a:buChar char="l"/>
            </a:pPr>
            <a:r>
              <a:rPr lang="en-US" altLang="zh-CN" b="1">
                <a:solidFill>
                  <a:srgbClr val="121212"/>
                </a:solidFill>
                <a:latin typeface="Times New Roman" panose="02020603050405020304" pitchFamily="18" charset="0"/>
                <a:cs typeface="Times New Roman" panose="02020603050405020304" pitchFamily="18" charset="0"/>
              </a:rPr>
              <a:t>PyTorch Geometric</a:t>
            </a:r>
            <a:r>
              <a:rPr lang="zh-CN" altLang="en-US" b="1">
                <a:solidFill>
                  <a:srgbClr val="121212"/>
                </a:solidFill>
                <a:latin typeface="Times New Roman" panose="02020603050405020304" pitchFamily="18" charset="0"/>
                <a:cs typeface="Times New Roman" panose="02020603050405020304" pitchFamily="18" charset="0"/>
              </a:rPr>
              <a:t>（</a:t>
            </a:r>
            <a:r>
              <a:rPr lang="en-US" altLang="zh-CN" b="1">
                <a:solidFill>
                  <a:srgbClr val="121212"/>
                </a:solidFill>
                <a:latin typeface="Times New Roman" panose="02020603050405020304" pitchFamily="18" charset="0"/>
                <a:cs typeface="Times New Roman" panose="02020603050405020304" pitchFamily="18" charset="0"/>
              </a:rPr>
              <a:t>PyG</a:t>
            </a:r>
            <a:r>
              <a:rPr lang="zh-CN" altLang="en-US" b="1">
                <a:solidFill>
                  <a:srgbClr val="121212"/>
                </a:solidFill>
                <a:latin typeface="Times New Roman" panose="02020603050405020304" pitchFamily="18" charset="0"/>
                <a:cs typeface="Times New Roman" panose="02020603050405020304" pitchFamily="18" charset="0"/>
              </a:rPr>
              <a:t>）</a:t>
            </a:r>
            <a:endParaRPr lang="en-US" altLang="zh-CN" b="1">
              <a:solidFill>
                <a:srgbClr val="121212"/>
              </a:solidFill>
              <a:latin typeface="Times New Roman" panose="02020603050405020304" pitchFamily="18" charset="0"/>
              <a:cs typeface="Times New Roman" panose="02020603050405020304" pitchFamily="18" charset="0"/>
            </a:endParaRPr>
          </a:p>
          <a:p>
            <a:pPr lvl="1">
              <a:lnSpc>
                <a:spcPct val="150000"/>
              </a:lnSpc>
            </a:pPr>
            <a:r>
              <a:rPr lang="zh-CN" altLang="en-US" sz="1400">
                <a:solidFill>
                  <a:srgbClr val="121212"/>
                </a:solidFill>
                <a:latin typeface="宋体" panose="02010600030101010101" pitchFamily="2" charset="-122"/>
                <a:ea typeface="宋体" panose="02010600030101010101" pitchFamily="2" charset="-122"/>
              </a:rPr>
              <a:t>开发文档：</a:t>
            </a:r>
            <a:r>
              <a:rPr lang="en-US" altLang="zh-CN" sz="1400">
                <a:solidFill>
                  <a:srgbClr val="0070C0"/>
                </a:solidFill>
                <a:latin typeface="宋体" panose="02010600030101010101" pitchFamily="2" charset="-122"/>
                <a:ea typeface="宋体" panose="02010600030101010101" pitchFamily="2" charset="-122"/>
                <a:hlinkClick r:id="rId4">
                  <a:extLst>
                    <a:ext uri="{A12FA001-AC4F-418D-AE19-62706E023703}">
                      <ahyp:hlinkClr xmlns:ahyp="http://schemas.microsoft.com/office/drawing/2018/hyperlinkcolor" val="tx"/>
                    </a:ext>
                  </a:extLst>
                </a:hlinkClick>
              </a:rPr>
              <a:t>https://pytorch-geometric.readthedocs.io/en/latest/</a:t>
            </a:r>
            <a:endParaRPr lang="en-US" altLang="zh-CN" sz="1400">
              <a:solidFill>
                <a:srgbClr val="0070C0"/>
              </a:solidFill>
              <a:latin typeface="宋体" panose="02010600030101010101" pitchFamily="2" charset="-122"/>
              <a:ea typeface="宋体" panose="02010600030101010101" pitchFamily="2" charset="-122"/>
            </a:endParaRPr>
          </a:p>
          <a:p>
            <a:pPr lvl="1">
              <a:lnSpc>
                <a:spcPct val="150000"/>
              </a:lnSpc>
            </a:pPr>
            <a:r>
              <a:rPr lang="en-US" altLang="zh-CN" sz="1400">
                <a:solidFill>
                  <a:srgbClr val="121212"/>
                </a:solidFill>
                <a:latin typeface="宋体" panose="02010600030101010101" pitchFamily="2" charset="-122"/>
                <a:ea typeface="宋体" panose="02010600030101010101" pitchFamily="2" charset="-122"/>
              </a:rPr>
              <a:t>Pytorch</a:t>
            </a:r>
            <a:r>
              <a:rPr lang="zh-CN" altLang="en-US" sz="1400">
                <a:solidFill>
                  <a:srgbClr val="121212"/>
                </a:solidFill>
                <a:latin typeface="宋体" panose="02010600030101010101" pitchFamily="2" charset="-122"/>
                <a:ea typeface="宋体" panose="02010600030101010101" pitchFamily="2" charset="-122"/>
              </a:rPr>
              <a:t>开发的图神经框架，内置多种基准数据库，同时支持</a:t>
            </a:r>
            <a:r>
              <a:rPr lang="en-US" altLang="zh-CN" sz="1400">
                <a:solidFill>
                  <a:srgbClr val="121212"/>
                </a:solidFill>
                <a:latin typeface="宋体" panose="02010600030101010101" pitchFamily="2" charset="-122"/>
                <a:ea typeface="宋体" panose="02010600030101010101" pitchFamily="2" charset="-122"/>
              </a:rPr>
              <a:t>torch</a:t>
            </a:r>
            <a:r>
              <a:rPr lang="zh-CN" altLang="en-US" sz="1400">
                <a:solidFill>
                  <a:srgbClr val="121212"/>
                </a:solidFill>
                <a:latin typeface="宋体" panose="02010600030101010101" pitchFamily="2" charset="-122"/>
                <a:ea typeface="宋体" panose="02010600030101010101" pitchFamily="2" charset="-122"/>
              </a:rPr>
              <a:t>作为后端，支持多</a:t>
            </a:r>
            <a:r>
              <a:rPr lang="en-US" altLang="zh-CN" sz="1400">
                <a:solidFill>
                  <a:srgbClr val="121212"/>
                </a:solidFill>
                <a:latin typeface="宋体" panose="02010600030101010101" pitchFamily="2" charset="-122"/>
                <a:ea typeface="宋体" panose="02010600030101010101" pitchFamily="2" charset="-122"/>
              </a:rPr>
              <a:t>GPU</a:t>
            </a:r>
            <a:r>
              <a:rPr lang="zh-CN" altLang="en-US" sz="1400">
                <a:solidFill>
                  <a:srgbClr val="121212"/>
                </a:solidFill>
                <a:latin typeface="宋体" panose="02010600030101010101" pitchFamily="2" charset="-122"/>
                <a:ea typeface="宋体" panose="02010600030101010101" pitchFamily="2" charset="-122"/>
              </a:rPr>
              <a:t>，可以处理不规则结构化的输入（图、点云、流行），效率较高。</a:t>
            </a:r>
            <a:endParaRPr lang="en-US" altLang="zh-CN" sz="1400">
              <a:solidFill>
                <a:srgbClr val="121212"/>
              </a:solidFill>
              <a:latin typeface="宋体" panose="02010600030101010101" pitchFamily="2" charset="-122"/>
              <a:ea typeface="宋体" panose="02010600030101010101" pitchFamily="2" charset="-122"/>
            </a:endParaRPr>
          </a:p>
          <a:p>
            <a:pPr marL="285750" lvl="1" indent="-285750">
              <a:lnSpc>
                <a:spcPct val="150000"/>
              </a:lnSpc>
              <a:buFont typeface="Wingdings" panose="05000000000000000000" pitchFamily="2" charset="2"/>
              <a:buChar char="l"/>
            </a:pPr>
            <a:r>
              <a:rPr lang="en-US" altLang="zh-CN" b="1">
                <a:solidFill>
                  <a:srgbClr val="121212"/>
                </a:solidFill>
                <a:latin typeface="Times New Roman" panose="02020603050405020304" pitchFamily="18" charset="0"/>
                <a:cs typeface="Times New Roman" panose="02020603050405020304" pitchFamily="18" charset="0"/>
              </a:rPr>
              <a:t>tf_geometric</a:t>
            </a:r>
          </a:p>
          <a:p>
            <a:pPr lvl="1">
              <a:lnSpc>
                <a:spcPct val="150000"/>
              </a:lnSpc>
            </a:pPr>
            <a:r>
              <a:rPr lang="zh-CN" altLang="en-US" sz="1400">
                <a:solidFill>
                  <a:srgbClr val="121212"/>
                </a:solidFill>
                <a:latin typeface="宋体" panose="02010600030101010101" pitchFamily="2" charset="-122"/>
                <a:ea typeface="宋体" panose="02010600030101010101" pitchFamily="2" charset="-122"/>
              </a:rPr>
              <a:t>开发文档：</a:t>
            </a:r>
            <a:r>
              <a:rPr lang="en-US" altLang="zh-CN" sz="1400">
                <a:solidFill>
                  <a:srgbClr val="0070C0"/>
                </a:solidFill>
                <a:latin typeface="宋体" panose="02010600030101010101" pitchFamily="2" charset="-122"/>
                <a:ea typeface="宋体" panose="02010600030101010101" pitchFamily="2" charset="-122"/>
                <a:hlinkClick r:id="rId5">
                  <a:extLst>
                    <a:ext uri="{A12FA001-AC4F-418D-AE19-62706E023703}">
                      <ahyp:hlinkClr xmlns:ahyp="http://schemas.microsoft.com/office/drawing/2018/hyperlinkcolor" val="tx"/>
                    </a:ext>
                  </a:extLst>
                </a:hlinkClick>
              </a:rPr>
              <a:t>https://tf-geometric.readthedocs.io/en/latest/</a:t>
            </a:r>
            <a:endParaRPr lang="en-US" altLang="zh-CN" sz="1400">
              <a:solidFill>
                <a:srgbClr val="0070C0"/>
              </a:solidFill>
              <a:latin typeface="宋体" panose="02010600030101010101" pitchFamily="2" charset="-122"/>
              <a:ea typeface="宋体" panose="02010600030101010101" pitchFamily="2" charset="-122"/>
            </a:endParaRPr>
          </a:p>
          <a:p>
            <a:pPr lvl="1">
              <a:lnSpc>
                <a:spcPct val="150000"/>
              </a:lnSpc>
            </a:pPr>
            <a:r>
              <a:rPr lang="zh-CN" altLang="en-US" sz="1400">
                <a:solidFill>
                  <a:srgbClr val="121212"/>
                </a:solidFill>
                <a:latin typeface="宋体" panose="02010600030101010101" pitchFamily="2" charset="-122"/>
                <a:ea typeface="宋体" panose="02010600030101010101" pitchFamily="2" charset="-122"/>
              </a:rPr>
              <a:t>适用于</a:t>
            </a:r>
            <a:r>
              <a:rPr lang="en-US" altLang="zh-CN" sz="1400">
                <a:solidFill>
                  <a:srgbClr val="121212"/>
                </a:solidFill>
                <a:latin typeface="宋体" panose="02010600030101010101" pitchFamily="2" charset="-122"/>
                <a:ea typeface="宋体" panose="02010600030101010101" pitchFamily="2" charset="-122"/>
              </a:rPr>
              <a:t>TensorFlow 1.x and 2.x</a:t>
            </a:r>
            <a:r>
              <a:rPr lang="zh-CN" altLang="en-US" sz="1400">
                <a:solidFill>
                  <a:srgbClr val="121212"/>
                </a:solidFill>
                <a:latin typeface="宋体" panose="02010600030101010101" pitchFamily="2" charset="-122"/>
                <a:ea typeface="宋体" panose="02010600030101010101" pitchFamily="2" charset="-122"/>
              </a:rPr>
              <a:t>。</a:t>
            </a:r>
            <a:endParaRPr lang="en-US" altLang="zh-CN" sz="1400">
              <a:solidFill>
                <a:srgbClr val="121212"/>
              </a:solidFill>
              <a:latin typeface="宋体" panose="02010600030101010101" pitchFamily="2" charset="-122"/>
              <a:ea typeface="宋体" panose="02010600030101010101" pitchFamily="2" charset="-122"/>
            </a:endParaRPr>
          </a:p>
        </p:txBody>
      </p:sp>
      <p:sp>
        <p:nvSpPr>
          <p:cNvPr id="16" name="矩形 4">
            <a:extLst>
              <a:ext uri="{FF2B5EF4-FFF2-40B4-BE49-F238E27FC236}">
                <a16:creationId xmlns:a16="http://schemas.microsoft.com/office/drawing/2014/main" id="{E9B02DF2-8FAE-4132-BC4D-49D0E137C253}"/>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17" name="矩形 16">
            <a:extLst>
              <a:ext uri="{FF2B5EF4-FFF2-40B4-BE49-F238E27FC236}">
                <a16:creationId xmlns:a16="http://schemas.microsoft.com/office/drawing/2014/main" id="{ADD427A9-6409-4CCE-A922-461F16D7438A}"/>
              </a:ext>
            </a:extLst>
          </p:cNvPr>
          <p:cNvSpPr/>
          <p:nvPr/>
        </p:nvSpPr>
        <p:spPr>
          <a:xfrm>
            <a:off x="8333347" y="-6132"/>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2" name="直接连接符 21">
            <a:extLst>
              <a:ext uri="{FF2B5EF4-FFF2-40B4-BE49-F238E27FC236}">
                <a16:creationId xmlns:a16="http://schemas.microsoft.com/office/drawing/2014/main" id="{E9C8027D-17C3-45F8-BBCB-98EDD0770F53}"/>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53B1255D-614E-44FD-829A-2F5D394F3E41}"/>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6">
            <a:extLst>
              <a:ext uri="{FF2B5EF4-FFF2-40B4-BE49-F238E27FC236}">
                <a16:creationId xmlns:a16="http://schemas.microsoft.com/office/drawing/2014/main" id="{A1C3A169-BFEE-4FEC-992E-3B2120463FCA}"/>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5" name="TextBox 7">
            <a:extLst>
              <a:ext uri="{FF2B5EF4-FFF2-40B4-BE49-F238E27FC236}">
                <a16:creationId xmlns:a16="http://schemas.microsoft.com/office/drawing/2014/main" id="{A5527A3E-AD10-407C-8E05-8ED97DAF1D28}"/>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6" name="TextBox 9">
            <a:extLst>
              <a:ext uri="{FF2B5EF4-FFF2-40B4-BE49-F238E27FC236}">
                <a16:creationId xmlns:a16="http://schemas.microsoft.com/office/drawing/2014/main" id="{C54C673E-D3C3-4493-A4D7-9B2AC37DA327}"/>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10">
            <a:extLst>
              <a:ext uri="{FF2B5EF4-FFF2-40B4-BE49-F238E27FC236}">
                <a16:creationId xmlns:a16="http://schemas.microsoft.com/office/drawing/2014/main" id="{C22B6818-27E3-451E-AC55-649FF644D5DF}"/>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相关框架</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cxnSp>
        <p:nvCxnSpPr>
          <p:cNvPr id="29" name="直接连接符 28">
            <a:extLst>
              <a:ext uri="{FF2B5EF4-FFF2-40B4-BE49-F238E27FC236}">
                <a16:creationId xmlns:a16="http://schemas.microsoft.com/office/drawing/2014/main" id="{8E719FEA-800F-4D68-B3F1-4ACB0CE9A489}"/>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1D9CEFEF-EAE6-4AF6-BF0D-80DCDE513E8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390317311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right)">
                                      <p:cBhvr>
                                        <p:cTn id="11" dur="500"/>
                                        <p:tgtEl>
                                          <p:spTgt spid="27"/>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 calcmode="lin" valueType="num">
                                      <p:cBhvr>
                                        <p:cTn id="15" dur="500" fill="hold"/>
                                        <p:tgtEl>
                                          <p:spTgt spid="24"/>
                                        </p:tgtEl>
                                        <p:attrNameLst>
                                          <p:attrName>ppt_w</p:attrName>
                                        </p:attrNameLst>
                                      </p:cBhvr>
                                      <p:tavLst>
                                        <p:tav tm="0">
                                          <p:val>
                                            <p:fltVal val="0"/>
                                          </p:val>
                                        </p:tav>
                                        <p:tav tm="100000">
                                          <p:val>
                                            <p:strVal val="#ppt_w"/>
                                          </p:val>
                                        </p:tav>
                                      </p:tavLst>
                                    </p:anim>
                                    <p:anim calcmode="lin" valueType="num">
                                      <p:cBhvr>
                                        <p:cTn id="16" dur="500" fill="hold"/>
                                        <p:tgtEl>
                                          <p:spTgt spid="24"/>
                                        </p:tgtEl>
                                        <p:attrNameLst>
                                          <p:attrName>ppt_h</p:attrName>
                                        </p:attrNameLst>
                                      </p:cBhvr>
                                      <p:tavLst>
                                        <p:tav tm="0">
                                          <p:val>
                                            <p:fltVal val="0"/>
                                          </p:val>
                                        </p:tav>
                                        <p:tav tm="100000">
                                          <p:val>
                                            <p:strVal val="#ppt_h"/>
                                          </p:val>
                                        </p:tav>
                                      </p:tavLst>
                                    </p:anim>
                                    <p:animEffect transition="in" filter="fade">
                                      <p:cBhvr>
                                        <p:cTn id="1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背景简介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8" name="TextBox 9"/>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pic>
        <p:nvPicPr>
          <p:cNvPr id="13" name="图片 12">
            <a:extLst>
              <a:ext uri="{FF2B5EF4-FFF2-40B4-BE49-F238E27FC236}">
                <a16:creationId xmlns:a16="http://schemas.microsoft.com/office/drawing/2014/main" id="{B3478241-1FB1-48EF-91EE-EE7F369AFB45}"/>
              </a:ext>
            </a:extLst>
          </p:cNvPr>
          <p:cNvPicPr>
            <a:picLocks noChangeAspect="1"/>
          </p:cNvPicPr>
          <p:nvPr/>
        </p:nvPicPr>
        <p:blipFill>
          <a:blip r:embed="rId4"/>
          <a:stretch>
            <a:fillRect/>
          </a:stretch>
        </p:blipFill>
        <p:spPr>
          <a:xfrm>
            <a:off x="6317438" y="2678714"/>
            <a:ext cx="5152381" cy="2371429"/>
          </a:xfrm>
          <a:prstGeom prst="rect">
            <a:avLst/>
          </a:prstGeom>
        </p:spPr>
      </p:pic>
      <p:sp>
        <p:nvSpPr>
          <p:cNvPr id="14" name="文本框 13">
            <a:extLst>
              <a:ext uri="{FF2B5EF4-FFF2-40B4-BE49-F238E27FC236}">
                <a16:creationId xmlns:a16="http://schemas.microsoft.com/office/drawing/2014/main" id="{B66F70CD-7847-4956-912A-677B8CE1EF50}"/>
              </a:ext>
            </a:extLst>
          </p:cNvPr>
          <p:cNvSpPr txBox="1"/>
          <p:nvPr/>
        </p:nvSpPr>
        <p:spPr>
          <a:xfrm>
            <a:off x="8353878" y="1839685"/>
            <a:ext cx="1079500" cy="400110"/>
          </a:xfrm>
          <a:prstGeom prst="rect">
            <a:avLst/>
          </a:prstGeom>
          <a:noFill/>
        </p:spPr>
        <p:txBody>
          <a:bodyPr wrap="square" rtlCol="0">
            <a:spAutoFit/>
          </a:bodyPr>
          <a:lstStyle/>
          <a:p>
            <a:r>
              <a:rPr lang="zh-CN" altLang="en-US" sz="2000" b="1">
                <a:latin typeface="宋体" panose="02010600030101010101" pitchFamily="2" charset="-122"/>
                <a:ea typeface="宋体" panose="02010600030101010101" pitchFamily="2" charset="-122"/>
              </a:rPr>
              <a:t>异构图</a:t>
            </a:r>
          </a:p>
        </p:txBody>
      </p:sp>
      <p:pic>
        <p:nvPicPr>
          <p:cNvPr id="15" name="图片 14">
            <a:extLst>
              <a:ext uri="{FF2B5EF4-FFF2-40B4-BE49-F238E27FC236}">
                <a16:creationId xmlns:a16="http://schemas.microsoft.com/office/drawing/2014/main" id="{3C00A149-5F08-45D9-A280-D8FE415866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342" y="2678714"/>
            <a:ext cx="4550228" cy="2730137"/>
          </a:xfrm>
          <a:prstGeom prst="rect">
            <a:avLst/>
          </a:prstGeom>
        </p:spPr>
      </p:pic>
      <p:sp>
        <p:nvSpPr>
          <p:cNvPr id="16" name="文本框 15">
            <a:extLst>
              <a:ext uri="{FF2B5EF4-FFF2-40B4-BE49-F238E27FC236}">
                <a16:creationId xmlns:a16="http://schemas.microsoft.com/office/drawing/2014/main" id="{3D8ECF60-041A-4906-8DD7-13D72D3E6043}"/>
              </a:ext>
            </a:extLst>
          </p:cNvPr>
          <p:cNvSpPr txBox="1"/>
          <p:nvPr/>
        </p:nvSpPr>
        <p:spPr>
          <a:xfrm>
            <a:off x="2723706" y="1839685"/>
            <a:ext cx="1079500" cy="400110"/>
          </a:xfrm>
          <a:prstGeom prst="rect">
            <a:avLst/>
          </a:prstGeom>
          <a:noFill/>
        </p:spPr>
        <p:txBody>
          <a:bodyPr wrap="square" rtlCol="0">
            <a:spAutoFit/>
          </a:bodyPr>
          <a:lstStyle/>
          <a:p>
            <a:r>
              <a:rPr lang="zh-CN" altLang="en-US" sz="2000" b="1">
                <a:latin typeface="宋体" panose="02010600030101010101" pitchFamily="2" charset="-122"/>
                <a:ea typeface="宋体" panose="02010600030101010101" pitchFamily="2" charset="-122"/>
              </a:rPr>
              <a:t>同构图</a:t>
            </a:r>
          </a:p>
        </p:txBody>
      </p:sp>
      <p:sp>
        <p:nvSpPr>
          <p:cNvPr id="19" name="TextBox 6">
            <a:extLst>
              <a:ext uri="{FF2B5EF4-FFF2-40B4-BE49-F238E27FC236}">
                <a16:creationId xmlns:a16="http://schemas.microsoft.com/office/drawing/2014/main" id="{9621E000-500D-47FF-ADBD-B5BD3AD060C0}"/>
              </a:ext>
            </a:extLst>
          </p:cNvPr>
          <p:cNvSpPr txBox="1"/>
          <p:nvPr/>
        </p:nvSpPr>
        <p:spPr>
          <a:xfrm>
            <a:off x="518557" y="1108355"/>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Graph</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9087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right)">
                                      <p:cBhvr>
                                        <p:cTn id="13" dur="500"/>
                                        <p:tgtEl>
                                          <p:spTgt spid="3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6A91F996-9DA4-44D3-AE94-5396DA2898BF}"/>
              </a:ext>
            </a:extLst>
          </p:cNvPr>
          <p:cNvSpPr txBox="1"/>
          <p:nvPr/>
        </p:nvSpPr>
        <p:spPr>
          <a:xfrm>
            <a:off x="1401354" y="1808649"/>
            <a:ext cx="8168358" cy="94352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a:latin typeface="宋体" panose="02010600030101010101" pitchFamily="2" charset="-122"/>
                <a:ea typeface="宋体" panose="02010600030101010101" pitchFamily="2" charset="-122"/>
              </a:rPr>
              <a:t>图数据是非欧空间数据</a:t>
            </a:r>
            <a:r>
              <a:rPr lang="zh-CN" altLang="en-US" sz="2000">
                <a:latin typeface="宋体" panose="02010600030101010101" pitchFamily="2" charset="-122"/>
                <a:ea typeface="宋体" panose="02010600030101010101" pitchFamily="2" charset="-122"/>
              </a:rPr>
              <a:t>：</a:t>
            </a:r>
            <a:r>
              <a:rPr lang="zh-CN" altLang="en-US" sz="2000">
                <a:solidFill>
                  <a:srgbClr val="000000"/>
                </a:solidFill>
                <a:effectLst/>
                <a:latin typeface="宋体" panose="02010600030101010101" pitchFamily="2" charset="-122"/>
                <a:ea typeface="宋体" panose="02010600030101010101" pitchFamily="2" charset="-122"/>
              </a:rPr>
              <a:t>图数据作为非欧空间数据，不满足平移不变性， 即每个节点具有各异的局部结构。</a:t>
            </a:r>
            <a:endParaRPr lang="zh-CN" altLang="en-US" sz="2000">
              <a:latin typeface="宋体" panose="02010600030101010101" pitchFamily="2" charset="-122"/>
              <a:ea typeface="宋体" panose="02010600030101010101" pitchFamily="2" charset="-122"/>
            </a:endParaRPr>
          </a:p>
        </p:txBody>
      </p:sp>
      <p:sp>
        <p:nvSpPr>
          <p:cNvPr id="21" name="文本框 20">
            <a:extLst>
              <a:ext uri="{FF2B5EF4-FFF2-40B4-BE49-F238E27FC236}">
                <a16:creationId xmlns:a16="http://schemas.microsoft.com/office/drawing/2014/main" id="{39BC2102-B1D7-430B-A140-BB33EC0EDAE4}"/>
              </a:ext>
            </a:extLst>
          </p:cNvPr>
          <p:cNvSpPr txBox="1"/>
          <p:nvPr/>
        </p:nvSpPr>
        <p:spPr>
          <a:xfrm>
            <a:off x="1401354" y="2985141"/>
            <a:ext cx="8168358" cy="140519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图数据具有多样的特性</a:t>
            </a:r>
            <a:r>
              <a:rPr lang="zh-CN" altLang="en-US" sz="2000" dirty="0">
                <a:latin typeface="宋体" panose="02010600030101010101" pitchFamily="2" charset="-122"/>
                <a:ea typeface="宋体" panose="02010600030101010101" pitchFamily="2" charset="-122"/>
              </a:rPr>
              <a:t>：实际生活中的多种应用都可以用图数据自然的 表示，这使得图数据具有多样的特性，如社交网络中用户的有向连接，政治关系网络中是有政府倾向的。</a:t>
            </a:r>
          </a:p>
        </p:txBody>
      </p:sp>
      <p:sp>
        <p:nvSpPr>
          <p:cNvPr id="33" name="文本框 32">
            <a:extLst>
              <a:ext uri="{FF2B5EF4-FFF2-40B4-BE49-F238E27FC236}">
                <a16:creationId xmlns:a16="http://schemas.microsoft.com/office/drawing/2014/main" id="{142BE7D5-1874-4187-BD3E-2A7EB1A82D63}"/>
              </a:ext>
            </a:extLst>
          </p:cNvPr>
          <p:cNvSpPr txBox="1"/>
          <p:nvPr/>
        </p:nvSpPr>
        <p:spPr>
          <a:xfrm>
            <a:off x="1401354" y="4623298"/>
            <a:ext cx="8168358" cy="140519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图数据的规模很大</a:t>
            </a:r>
            <a:r>
              <a:rPr lang="zh-CN" altLang="en-US" sz="2000" dirty="0">
                <a:latin typeface="宋体" panose="02010600030101010101" pitchFamily="2" charset="-122"/>
                <a:ea typeface="宋体" panose="02010600030101010101" pitchFamily="2" charset="-122"/>
              </a:rPr>
              <a:t>：在大数据时代，实际应用中的图可能规模极大， 含有百万甚至千万级别的节点，如推荐系统中的用户商品网络，社交网络中的用户网络。</a:t>
            </a:r>
          </a:p>
        </p:txBody>
      </p:sp>
      <p:sp>
        <p:nvSpPr>
          <p:cNvPr id="36" name="TextBox 6">
            <a:extLst>
              <a:ext uri="{FF2B5EF4-FFF2-40B4-BE49-F238E27FC236}">
                <a16:creationId xmlns:a16="http://schemas.microsoft.com/office/drawing/2014/main" id="{B948D3B5-64E4-4345-A462-5724215D327B}"/>
              </a:ext>
            </a:extLst>
          </p:cNvPr>
          <p:cNvSpPr txBox="1"/>
          <p:nvPr/>
        </p:nvSpPr>
        <p:spPr>
          <a:xfrm>
            <a:off x="518557" y="1108355"/>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Graph</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C732B3B3-0777-4E7E-8AD9-E1BBD105AA4F}"/>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6DA33B69-34EF-4B23-935F-D29EE4E3FFFA}"/>
              </a:ext>
            </a:extLst>
          </p:cNvPr>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9" name="直接连接符 18">
            <a:extLst>
              <a:ext uri="{FF2B5EF4-FFF2-40B4-BE49-F238E27FC236}">
                <a16:creationId xmlns:a16="http://schemas.microsoft.com/office/drawing/2014/main" id="{7FF8C21C-FD5F-4F69-9C7F-C9AEA7530ED7}"/>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TextBox 6">
            <a:extLst>
              <a:ext uri="{FF2B5EF4-FFF2-40B4-BE49-F238E27FC236}">
                <a16:creationId xmlns:a16="http://schemas.microsoft.com/office/drawing/2014/main" id="{C9C04F5F-D576-4737-83A7-74D60A418110}"/>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背景简介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5" name="TextBox 7">
            <a:extLst>
              <a:ext uri="{FF2B5EF4-FFF2-40B4-BE49-F238E27FC236}">
                <a16:creationId xmlns:a16="http://schemas.microsoft.com/office/drawing/2014/main" id="{D354DCE5-2460-4EB1-85EC-D955CCEC4D08}"/>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TextBox 9">
            <a:extLst>
              <a:ext uri="{FF2B5EF4-FFF2-40B4-BE49-F238E27FC236}">
                <a16:creationId xmlns:a16="http://schemas.microsoft.com/office/drawing/2014/main" id="{F4B969AD-F417-4560-B891-9979FB9934E0}"/>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TextBox 10">
            <a:extLst>
              <a:ext uri="{FF2B5EF4-FFF2-40B4-BE49-F238E27FC236}">
                <a16:creationId xmlns:a16="http://schemas.microsoft.com/office/drawing/2014/main" id="{19275799-CF48-49AB-B359-E4DCD6C4BAF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9" name="直接连接符 38">
            <a:extLst>
              <a:ext uri="{FF2B5EF4-FFF2-40B4-BE49-F238E27FC236}">
                <a16:creationId xmlns:a16="http://schemas.microsoft.com/office/drawing/2014/main" id="{E10BD531-3FDA-49EF-BC4C-EEC30A7A0D2F}"/>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00366378-2BD8-4DFC-821D-4BC296BBD1E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500" fill="hold"/>
                                        <p:tgtEl>
                                          <p:spTgt spid="30"/>
                                        </p:tgtEl>
                                        <p:attrNameLst>
                                          <p:attrName>ppt_w</p:attrName>
                                        </p:attrNameLst>
                                      </p:cBhvr>
                                      <p:tavLst>
                                        <p:tav tm="0">
                                          <p:val>
                                            <p:fltVal val="0"/>
                                          </p:val>
                                        </p:tav>
                                        <p:tav tm="100000">
                                          <p:val>
                                            <p:strVal val="#ppt_w"/>
                                          </p:val>
                                        </p:tav>
                                      </p:tavLst>
                                    </p:anim>
                                    <p:anim calcmode="lin" valueType="num">
                                      <p:cBhvr>
                                        <p:cTn id="15" dur="500" fill="hold"/>
                                        <p:tgtEl>
                                          <p:spTgt spid="30"/>
                                        </p:tgtEl>
                                        <p:attrNameLst>
                                          <p:attrName>ppt_h</p:attrName>
                                        </p:attrNameLst>
                                      </p:cBhvr>
                                      <p:tavLst>
                                        <p:tav tm="0">
                                          <p:val>
                                            <p:fltVal val="0"/>
                                          </p:val>
                                        </p:tav>
                                        <p:tav tm="100000">
                                          <p:val>
                                            <p:strVal val="#ppt_h"/>
                                          </p:val>
                                        </p:tav>
                                      </p:tavLst>
                                    </p:anim>
                                    <p:animEffect transition="in" filter="fade">
                                      <p:cBhvr>
                                        <p:cTn id="1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0376D495-D939-40E5-9CA1-7DAF9D1DF5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6641" y="1808649"/>
            <a:ext cx="7146920" cy="3240922"/>
          </a:xfrm>
          <a:prstGeom prst="rect">
            <a:avLst/>
          </a:prstGeom>
        </p:spPr>
      </p:pic>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518557" y="1108355"/>
            <a:ext cx="1938722" cy="383939"/>
          </a:xfrm>
          <a:prstGeom prst="rect">
            <a:avLst/>
          </a:prstGeom>
          <a:noFill/>
        </p:spPr>
        <p:txBody>
          <a:bodyPr wrap="square" lIns="0" tIns="48000" rIns="0" bIns="48000" rtlCol="0">
            <a:spAutoFit/>
          </a:bodyPr>
          <a:lstStyle/>
          <a:p>
            <a:pPr algn="ct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Graph</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FD69591F-457F-4B3C-AF21-357795EB17D2}"/>
                  </a:ext>
                </a:extLst>
              </p:cNvPr>
              <p:cNvSpPr txBox="1"/>
              <p:nvPr/>
            </p:nvSpPr>
            <p:spPr>
              <a:xfrm>
                <a:off x="2176641" y="5441821"/>
                <a:ext cx="7647708" cy="870751"/>
              </a:xfrm>
              <a:prstGeom prst="rect">
                <a:avLst/>
              </a:prstGeom>
              <a:noFill/>
            </p:spPr>
            <p:txBody>
              <a:bodyPr wrap="square" rtlCol="0">
                <a:spAutoFit/>
              </a:bodyPr>
              <a:lstStyle/>
              <a:p>
                <a:pPr>
                  <a:lnSpc>
                    <a:spcPct val="150000"/>
                  </a:lnSpc>
                </a:pPr>
                <a:r>
                  <a:rPr lang="zh-CN" altLang="en-US" dirty="0">
                    <a:latin typeface="Times New Roman" panose="02020603050405020304" pitchFamily="18" charset="0"/>
                    <a:ea typeface="SimSun" panose="02010600030101010101" pitchFamily="2" charset="-122"/>
                    <a:cs typeface="Times New Roman" panose="02020603050405020304" pitchFamily="18" charset="0"/>
                  </a:rPr>
                  <a:t>对于任意一个顶点 </a:t>
                </a:r>
                <a14:m>
                  <m:oMath xmlns:m="http://schemas.openxmlformats.org/officeDocument/2006/math">
                    <m:r>
                      <m:rPr>
                        <m:sty m:val="p"/>
                      </m:rPr>
                      <a:rPr lang="en-US" altLang="zh-CN" i="1" dirty="0" smtClean="0">
                        <a:latin typeface="Cambria Math" panose="02040503050406030204" pitchFamily="18" charset="0"/>
                        <a:ea typeface="SimSun" panose="02010600030101010101" pitchFamily="2" charset="-122"/>
                        <a:cs typeface="Times New Roman" panose="02020603050405020304" pitchFamily="18" charset="0"/>
                      </a:rPr>
                      <m:t>i</m:t>
                    </m:r>
                  </m:oMath>
                </a14:m>
                <a:r>
                  <a:rPr lang="zh-CN" altLang="en-US" dirty="0">
                    <a:latin typeface="Times New Roman" panose="02020603050405020304" pitchFamily="18" charset="0"/>
                    <a:ea typeface="SimSun" panose="02010600030101010101" pitchFamily="2" charset="-122"/>
                    <a:cs typeface="Times New Roman" panose="02020603050405020304" pitchFamily="18" charset="0"/>
                  </a:rPr>
                  <a:t>，它在图上邻居 </a:t>
                </a:r>
                <a14:m>
                  <m:oMath xmlns:m="http://schemas.openxmlformats.org/officeDocument/2006/math">
                    <m:sSub>
                      <m:sSubPr>
                        <m:ctrlPr>
                          <a:rPr lang="en-US" altLang="zh-CN" i="1" smtClean="0">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altLang="zh-CN" i="1">
                            <a:latin typeface="Cambria Math" panose="02040503050406030204" pitchFamily="18" charset="0"/>
                            <a:ea typeface="SimSun" panose="02010600030101010101" pitchFamily="2" charset="-122"/>
                            <a:cs typeface="Times New Roman" panose="02020603050405020304" pitchFamily="18" charset="0"/>
                          </a:rPr>
                          <m:t>N</m:t>
                        </m:r>
                      </m:e>
                      <m:sub>
                        <m:r>
                          <m:rPr>
                            <m:sty m:val="p"/>
                          </m:rPr>
                          <a:rPr lang="en-US" altLang="zh-CN" i="1">
                            <a:latin typeface="Cambria Math" panose="02040503050406030204" pitchFamily="18" charset="0"/>
                            <a:ea typeface="SimSun" panose="02010600030101010101" pitchFamily="2" charset="-122"/>
                            <a:cs typeface="Times New Roman" panose="02020603050405020304" pitchFamily="18" charset="0"/>
                          </a:rPr>
                          <m:t>i</m:t>
                        </m:r>
                      </m:sub>
                    </m:sSub>
                    <m:r>
                      <a:rPr lang="zh-CN" altLang="en-US" b="0" i="0" smtClean="0">
                        <a:latin typeface="Cambria Math" panose="02040503050406030204" pitchFamily="18" charset="0"/>
                        <a:ea typeface="SimSun" panose="02010600030101010101" pitchFamily="2" charset="-122"/>
                        <a:cs typeface="Times New Roman" panose="02020603050405020304" pitchFamily="18" charset="0"/>
                      </a:rPr>
                      <m:t>，</m:t>
                    </m:r>
                  </m:oMath>
                </a14:m>
                <a:r>
                  <a:rPr lang="zh-CN" altLang="en-US" dirty="0">
                    <a:latin typeface="Times New Roman" panose="02020603050405020304" pitchFamily="18" charset="0"/>
                    <a:ea typeface="SimSun" panose="02010600030101010101" pitchFamily="2" charset="-122"/>
                    <a:cs typeface="Times New Roman" panose="02020603050405020304" pitchFamily="18" charset="0"/>
                  </a:rPr>
                  <a:t>构成第一种特征，即图的结构关系。每个顶点还有自己的特征 </a:t>
                </a:r>
                <a14:m>
                  <m:oMath xmlns:m="http://schemas.openxmlformats.org/officeDocument/2006/math">
                    <m:sSub>
                      <m:sSubPr>
                        <m:ctrlPr>
                          <a:rPr lang="en-US" altLang="zh-CN" i="1" smtClean="0">
                            <a:latin typeface="Cambria Math" panose="02040503050406030204" pitchFamily="18" charset="0"/>
                            <a:ea typeface="SimSun" panose="02010600030101010101" pitchFamily="2" charset="-122"/>
                            <a:cs typeface="Times New Roman" panose="02020603050405020304" pitchFamily="18" charset="0"/>
                          </a:rPr>
                        </m:ctrlPr>
                      </m:sSubPr>
                      <m:e>
                        <m:r>
                          <m:rPr>
                            <m:sty m:val="p"/>
                          </m:rPr>
                          <a:rPr lang="en-US" altLang="zh-CN" i="1">
                            <a:latin typeface="Cambria Math" panose="02040503050406030204" pitchFamily="18" charset="0"/>
                            <a:ea typeface="SimSun" panose="02010600030101010101" pitchFamily="2" charset="-122"/>
                            <a:cs typeface="Times New Roman" panose="02020603050405020304" pitchFamily="18" charset="0"/>
                          </a:rPr>
                          <m:t>h</m:t>
                        </m:r>
                      </m:e>
                      <m:sub>
                        <m:r>
                          <m:rPr>
                            <m:sty m:val="p"/>
                          </m:rPr>
                          <a:rPr lang="en-US" altLang="zh-CN" i="1">
                            <a:latin typeface="Cambria Math" panose="02040503050406030204" pitchFamily="18" charset="0"/>
                            <a:ea typeface="SimSun" panose="02010600030101010101" pitchFamily="2" charset="-122"/>
                            <a:cs typeface="Times New Roman" panose="02020603050405020304" pitchFamily="18" charset="0"/>
                          </a:rPr>
                          <m:t>i</m:t>
                        </m:r>
                      </m:sub>
                    </m:sSub>
                    <m:r>
                      <a:rPr lang="zh-CN" altLang="en-US" b="0" i="0" smtClean="0">
                        <a:latin typeface="Cambria Math" panose="02040503050406030204" pitchFamily="18" charset="0"/>
                        <a:ea typeface="SimSun" panose="02010600030101010101" pitchFamily="2" charset="-122"/>
                        <a:cs typeface="Times New Roman" panose="02020603050405020304" pitchFamily="18" charset="0"/>
                      </a:rPr>
                      <m:t>。</m:t>
                    </m:r>
                    <m:r>
                      <a:rPr lang="zh-CN" altLang="en-US" i="1">
                        <a:latin typeface="Cambria Math" panose="02040503050406030204" pitchFamily="18" charset="0"/>
                        <a:ea typeface="SimSun" panose="02010600030101010101" pitchFamily="2" charset="-122"/>
                        <a:cs typeface="Times New Roman" panose="02020603050405020304" pitchFamily="18" charset="0"/>
                      </a:rPr>
                      <m:t>边</m:t>
                    </m:r>
                  </m:oMath>
                </a14:m>
                <a:r>
                  <a:rPr lang="zh-CN" altLang="en-US">
                    <a:latin typeface="Times New Roman" panose="02020603050405020304" pitchFamily="18" charset="0"/>
                    <a:ea typeface="SimSun" panose="02010600030101010101" pitchFamily="2" charset="-122"/>
                    <a:cs typeface="Times New Roman" panose="02020603050405020304" pitchFamily="18" charset="0"/>
                  </a:rPr>
                  <a:t>同样也存在着特征</a:t>
                </a:r>
                <a:r>
                  <a:rPr lang="en-US" altLang="zh-CN">
                    <a:latin typeface="Times New Roman" panose="02020603050405020304" pitchFamily="18" charset="0"/>
                    <a:ea typeface="SimSun" panose="02010600030101010101" pitchFamily="2" charset="-122"/>
                    <a:cs typeface="Times New Roman" panose="02020603050405020304" pitchFamily="18" charset="0"/>
                  </a:rPr>
                  <a:t>ei</a:t>
                </a:r>
                <a:r>
                  <a:rPr lang="zh-CN" altLang="en-US">
                    <a:latin typeface="Times New Roman" panose="02020603050405020304" pitchFamily="18" charset="0"/>
                    <a:ea typeface="SimSun" panose="02010600030101010101" pitchFamily="2" charset="-122"/>
                    <a:cs typeface="Times New Roman" panose="02020603050405020304" pitchFamily="18" charset="0"/>
                  </a:rPr>
                  <a:t>。</a:t>
                </a:r>
                <a:endParaRPr lang="en-US" altLang="zh-CN">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8" name="文本框 17">
                <a:extLst>
                  <a:ext uri="{FF2B5EF4-FFF2-40B4-BE49-F238E27FC236}">
                    <a16:creationId xmlns:a16="http://schemas.microsoft.com/office/drawing/2014/main" id="{FD69591F-457F-4B3C-AF21-357795EB17D2}"/>
                  </a:ext>
                </a:extLst>
              </p:cNvPr>
              <p:cNvSpPr txBox="1">
                <a:spLocks noRot="1" noChangeAspect="1" noMove="1" noResize="1" noEditPoints="1" noAdjustHandles="1" noChangeArrowheads="1" noChangeShapeType="1" noTextEdit="1"/>
              </p:cNvSpPr>
              <p:nvPr/>
            </p:nvSpPr>
            <p:spPr>
              <a:xfrm>
                <a:off x="2176641" y="5441821"/>
                <a:ext cx="7647708" cy="870751"/>
              </a:xfrm>
              <a:prstGeom prst="rect">
                <a:avLst/>
              </a:prstGeom>
              <a:blipFill>
                <a:blip r:embed="rId5"/>
                <a:stretch>
                  <a:fillRect l="-637" b="-10490"/>
                </a:stretch>
              </a:blipFill>
            </p:spPr>
            <p:txBody>
              <a:bodyPr/>
              <a:lstStyle/>
              <a:p>
                <a:r>
                  <a:rPr lang="zh-CN" altLang="en-US">
                    <a:noFill/>
                  </a:rPr>
                  <a:t> </a:t>
                </a:r>
              </a:p>
            </p:txBody>
          </p:sp>
        </mc:Fallback>
      </mc:AlternateContent>
      <p:cxnSp>
        <p:nvCxnSpPr>
          <p:cNvPr id="16" name="直接连接符 15">
            <a:extLst>
              <a:ext uri="{FF2B5EF4-FFF2-40B4-BE49-F238E27FC236}">
                <a16:creationId xmlns:a16="http://schemas.microsoft.com/office/drawing/2014/main" id="{ECB7D275-0BB6-49C0-B0E3-1DF83568ACBD}"/>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A5E9CAEB-1D6E-4728-BDEC-EA00F2FF2DC8}"/>
              </a:ext>
            </a:extLst>
          </p:cNvPr>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0" name="直接连接符 19">
            <a:extLst>
              <a:ext uri="{FF2B5EF4-FFF2-40B4-BE49-F238E27FC236}">
                <a16:creationId xmlns:a16="http://schemas.microsoft.com/office/drawing/2014/main" id="{2C925E84-059B-495F-8373-3770F47A070A}"/>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F904FC24-745F-433C-85DD-45D12452C072}"/>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背景简介</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7">
            <a:extLst>
              <a:ext uri="{FF2B5EF4-FFF2-40B4-BE49-F238E27FC236}">
                <a16:creationId xmlns:a16="http://schemas.microsoft.com/office/drawing/2014/main" id="{12C437CD-5BE9-4777-AA54-44D0B439CDBC}"/>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常见的</a:t>
            </a:r>
            <a:r>
              <a:rPr lang="en-US" altLang="zh-CN" sz="1600" b="1">
                <a:solidFill>
                  <a:schemeClr val="bg1">
                    <a:lumMod val="50000"/>
                  </a:schemeClr>
                </a:solidFill>
                <a:latin typeface="微软雅黑" panose="020B0503020204020204" pitchFamily="34" charset="-122"/>
                <a:ea typeface="微软雅黑" panose="020B0503020204020204" pitchFamily="34" charset="-122"/>
              </a:rPr>
              <a:t>GNN</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9">
            <a:extLst>
              <a:ext uri="{FF2B5EF4-FFF2-40B4-BE49-F238E27FC236}">
                <a16:creationId xmlns:a16="http://schemas.microsoft.com/office/drawing/2014/main" id="{32CFD2E1-5521-41D0-B82F-CBA6D8D40062}"/>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TextBox 10">
            <a:extLst>
              <a:ext uri="{FF2B5EF4-FFF2-40B4-BE49-F238E27FC236}">
                <a16:creationId xmlns:a16="http://schemas.microsoft.com/office/drawing/2014/main" id="{202EF6AD-64C4-46E5-BE3D-4D3677E006AA}"/>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7" name="直接连接符 36">
            <a:extLst>
              <a:ext uri="{FF2B5EF4-FFF2-40B4-BE49-F238E27FC236}">
                <a16:creationId xmlns:a16="http://schemas.microsoft.com/office/drawing/2014/main" id="{07426C2A-DD0B-4CD0-9FCA-2CCF46B7605A}"/>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B4119565-D5A3-40A5-9EAD-8126FFF4B9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374237237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3">
            <a:extLst>
              <a:ext uri="{28A0092B-C50C-407E-A947-70E740481C1C}">
                <a14:useLocalDpi xmlns:a14="http://schemas.microsoft.com/office/drawing/2010/main" val="0"/>
              </a:ext>
            </a:extLst>
          </a:blip>
          <a:srcRect t="23158" b="29490"/>
          <a:stretch>
            <a:fillRect/>
          </a:stretch>
        </p:blipFill>
        <p:spPr>
          <a:xfrm>
            <a:off x="2" y="-1"/>
            <a:ext cx="12191998" cy="3736491"/>
          </a:xfrm>
          <a:prstGeom prst="rect">
            <a:avLst/>
          </a:prstGeom>
        </p:spPr>
      </p:pic>
      <p:sp>
        <p:nvSpPr>
          <p:cNvPr id="3" name="矩形 2"/>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a:t>
            </a:r>
            <a:r>
              <a:rPr lang="en-US" altLang="zh-CN" sz="2400">
                <a:solidFill>
                  <a:srgbClr val="C00000"/>
                </a:solidFill>
                <a:latin typeface="微软雅黑" panose="020B0503020204020204" pitchFamily="34" charset="-122"/>
                <a:ea typeface="微软雅黑" panose="020B0503020204020204" pitchFamily="34" charset="-122"/>
              </a:rPr>
              <a:t>.02</a:t>
            </a:r>
            <a:endParaRPr lang="en-US" altLang="zh-CN" sz="2400" dirty="0">
              <a:solidFill>
                <a:srgbClr val="C0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a:solidFill>
                  <a:srgbClr val="C00000"/>
                </a:solidFill>
                <a:latin typeface="微软雅黑" panose="020B0503020204020204" pitchFamily="34" charset="-122"/>
                <a:ea typeface="微软雅黑" panose="020B0503020204020204" pitchFamily="34" charset="-122"/>
              </a:rPr>
              <a:t>常见的图神经网络</a:t>
            </a:r>
            <a:endParaRPr lang="zh-CN" altLang="en-US" sz="4000" b="1" spc="600" dirty="0">
              <a:solidFill>
                <a:srgbClr val="C00000"/>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p:transition spd="slow" advTm="188">
    <p:fad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5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38" name="矩形 37">
            <a:extLst>
              <a:ext uri="{FF2B5EF4-FFF2-40B4-BE49-F238E27FC236}">
                <a16:creationId xmlns:a16="http://schemas.microsoft.com/office/drawing/2014/main" id="{3FB11F83-B1DB-4521-BF7F-C0A69DDDB6A2}"/>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518557" y="1108355"/>
            <a:ext cx="1938722"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GCN(</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图卷积网络</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D2C81EF-ED2B-4F8E-98B3-D11F05A832DF}"/>
              </a:ext>
            </a:extLst>
          </p:cNvPr>
          <p:cNvSpPr txBox="1"/>
          <p:nvPr/>
        </p:nvSpPr>
        <p:spPr>
          <a:xfrm>
            <a:off x="7219506" y="5386106"/>
            <a:ext cx="2860158" cy="369332"/>
          </a:xfrm>
          <a:prstGeom prst="rect">
            <a:avLst/>
          </a:prstGeom>
          <a:noFill/>
        </p:spPr>
        <p:txBody>
          <a:bodyPr wrap="square" rtlCol="0">
            <a:spAutoFit/>
          </a:bodyPr>
          <a:lstStyle/>
          <a:p>
            <a:r>
              <a:rPr lang="zh-CN" altLang="en-US" b="1">
                <a:latin typeface="Times New Roman" panose="02020603050405020304" pitchFamily="18" charset="0"/>
                <a:ea typeface="宋体" panose="02010600030101010101" pitchFamily="2" charset="-122"/>
                <a:cs typeface="Times New Roman" panose="02020603050405020304" pitchFamily="18" charset="0"/>
              </a:rPr>
              <a:t>基于空间（</a:t>
            </a:r>
            <a:r>
              <a:rPr lang="en-US" altLang="zh-CN" b="1">
                <a:latin typeface="Times New Roman" panose="02020603050405020304" pitchFamily="18" charset="0"/>
                <a:ea typeface="宋体" panose="02010600030101010101" pitchFamily="2" charset="-122"/>
                <a:cs typeface="Times New Roman" panose="02020603050405020304" pitchFamily="18" charset="0"/>
              </a:rPr>
              <a:t>spatial-based</a:t>
            </a:r>
            <a:r>
              <a:rPr lang="zh-CN" altLang="en-US" b="1">
                <a:latin typeface="Times New Roman" panose="02020603050405020304" pitchFamily="18" charset="0"/>
                <a:ea typeface="宋体" panose="02010600030101010101" pitchFamily="2" charset="-122"/>
                <a:cs typeface="Times New Roman" panose="02020603050405020304" pitchFamily="18" charset="0"/>
              </a:rPr>
              <a:t>）</a:t>
            </a:r>
          </a:p>
        </p:txBody>
      </p:sp>
      <p:sp>
        <p:nvSpPr>
          <p:cNvPr id="16" name="文本框 15">
            <a:extLst>
              <a:ext uri="{FF2B5EF4-FFF2-40B4-BE49-F238E27FC236}">
                <a16:creationId xmlns:a16="http://schemas.microsoft.com/office/drawing/2014/main" id="{FDF0A711-C627-43E8-8262-099754411F00}"/>
              </a:ext>
            </a:extLst>
          </p:cNvPr>
          <p:cNvSpPr txBox="1"/>
          <p:nvPr/>
        </p:nvSpPr>
        <p:spPr>
          <a:xfrm>
            <a:off x="1858791" y="5386106"/>
            <a:ext cx="2860158" cy="369332"/>
          </a:xfrm>
          <a:prstGeom prst="rect">
            <a:avLst/>
          </a:prstGeom>
          <a:noFill/>
        </p:spPr>
        <p:txBody>
          <a:bodyPr wrap="square" rtlCol="0">
            <a:spAutoFit/>
          </a:bodyPr>
          <a:lstStyle/>
          <a:p>
            <a:r>
              <a:rPr lang="zh-CN" altLang="en-US" b="1">
                <a:latin typeface="Times New Roman" panose="02020603050405020304" pitchFamily="18" charset="0"/>
                <a:ea typeface="宋体" panose="02010600030101010101" pitchFamily="2" charset="-122"/>
                <a:cs typeface="Times New Roman" panose="02020603050405020304" pitchFamily="18" charset="0"/>
              </a:rPr>
              <a:t>基于谱（</a:t>
            </a:r>
            <a:r>
              <a:rPr lang="en-US" altLang="zh-CN" b="1">
                <a:latin typeface="Times New Roman" panose="02020603050405020304" pitchFamily="18" charset="0"/>
                <a:ea typeface="宋体" panose="02010600030101010101" pitchFamily="2" charset="-122"/>
                <a:cs typeface="Times New Roman" panose="02020603050405020304" pitchFamily="18" charset="0"/>
              </a:rPr>
              <a:t>spectral-based</a:t>
            </a:r>
            <a:r>
              <a:rPr lang="zh-CN" altLang="en-US" b="1">
                <a:latin typeface="Times New Roman" panose="02020603050405020304" pitchFamily="18" charset="0"/>
                <a:ea typeface="宋体" panose="02010600030101010101" pitchFamily="2" charset="-122"/>
                <a:cs typeface="Times New Roman" panose="02020603050405020304" pitchFamily="18" charset="0"/>
              </a:rPr>
              <a:t>）</a:t>
            </a:r>
          </a:p>
        </p:txBody>
      </p:sp>
      <p:pic>
        <p:nvPicPr>
          <p:cNvPr id="5" name="图片 4">
            <a:extLst>
              <a:ext uri="{FF2B5EF4-FFF2-40B4-BE49-F238E27FC236}">
                <a16:creationId xmlns:a16="http://schemas.microsoft.com/office/drawing/2014/main" id="{1EFEEF9E-1092-4DFF-9329-C7A2327241C3}"/>
              </a:ext>
            </a:extLst>
          </p:cNvPr>
          <p:cNvPicPr>
            <a:picLocks noChangeAspect="1"/>
          </p:cNvPicPr>
          <p:nvPr/>
        </p:nvPicPr>
        <p:blipFill>
          <a:blip r:embed="rId3"/>
          <a:stretch>
            <a:fillRect/>
          </a:stretch>
        </p:blipFill>
        <p:spPr>
          <a:xfrm>
            <a:off x="800762" y="1690905"/>
            <a:ext cx="10590476" cy="3476190"/>
          </a:xfrm>
          <a:prstGeom prst="rect">
            <a:avLst/>
          </a:prstGeom>
        </p:spPr>
      </p:pic>
      <p:cxnSp>
        <p:nvCxnSpPr>
          <p:cNvPr id="17" name="直接连接符 16">
            <a:extLst>
              <a:ext uri="{FF2B5EF4-FFF2-40B4-BE49-F238E27FC236}">
                <a16:creationId xmlns:a16="http://schemas.microsoft.com/office/drawing/2014/main" id="{7E61EF3B-3138-4274-9178-D6B4C3AFEB5C}"/>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FB75694-173A-4C8E-BE68-7BC418FBC3BF}"/>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TextBox 6">
            <a:extLst>
              <a:ext uri="{FF2B5EF4-FFF2-40B4-BE49-F238E27FC236}">
                <a16:creationId xmlns:a16="http://schemas.microsoft.com/office/drawing/2014/main" id="{EE910A87-FE96-43E6-8477-BC7BB7519E23}"/>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1" name="TextBox 7">
            <a:extLst>
              <a:ext uri="{FF2B5EF4-FFF2-40B4-BE49-F238E27FC236}">
                <a16:creationId xmlns:a16="http://schemas.microsoft.com/office/drawing/2014/main" id="{088B8666-4A5F-403E-9772-856A0264C797}"/>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0" name="TextBox 9">
            <a:extLst>
              <a:ext uri="{FF2B5EF4-FFF2-40B4-BE49-F238E27FC236}">
                <a16:creationId xmlns:a16="http://schemas.microsoft.com/office/drawing/2014/main" id="{E1E0B995-18CE-42D3-AAAD-8588EA42662D}"/>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10">
            <a:extLst>
              <a:ext uri="{FF2B5EF4-FFF2-40B4-BE49-F238E27FC236}">
                <a16:creationId xmlns:a16="http://schemas.microsoft.com/office/drawing/2014/main" id="{71B27739-23B0-473F-A749-1F339701DA7C}"/>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5" name="直接连接符 34">
            <a:extLst>
              <a:ext uri="{FF2B5EF4-FFF2-40B4-BE49-F238E27FC236}">
                <a16:creationId xmlns:a16="http://schemas.microsoft.com/office/drawing/2014/main" id="{C93826B0-D13B-4EA2-B348-19009CAC3D2E}"/>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FC85F79D-1BBF-4D5C-A966-188F1101731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421022751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p:cTn id="14" dur="500" fill="hold"/>
                                        <p:tgtEl>
                                          <p:spTgt spid="20"/>
                                        </p:tgtEl>
                                        <p:attrNameLst>
                                          <p:attrName>ppt_w</p:attrName>
                                        </p:attrNameLst>
                                      </p:cBhvr>
                                      <p:tavLst>
                                        <p:tav tm="0">
                                          <p:val>
                                            <p:fltVal val="0"/>
                                          </p:val>
                                        </p:tav>
                                        <p:tav tm="100000">
                                          <p:val>
                                            <p:strVal val="#ppt_w"/>
                                          </p:val>
                                        </p:tav>
                                      </p:tavLst>
                                    </p:anim>
                                    <p:anim calcmode="lin" valueType="num">
                                      <p:cBhvr>
                                        <p:cTn id="15" dur="500" fill="hold"/>
                                        <p:tgtEl>
                                          <p:spTgt spid="20"/>
                                        </p:tgtEl>
                                        <p:attrNameLst>
                                          <p:attrName>ppt_h</p:attrName>
                                        </p:attrNameLst>
                                      </p:cBhvr>
                                      <p:tavLst>
                                        <p:tav tm="0">
                                          <p:val>
                                            <p:fltVal val="0"/>
                                          </p:val>
                                        </p:tav>
                                        <p:tav tm="100000">
                                          <p:val>
                                            <p:strVal val="#ppt_h"/>
                                          </p:val>
                                        </p:tav>
                                      </p:tavLst>
                                    </p:anim>
                                    <p:animEffect transition="in" filter="fade">
                                      <p:cBhvr>
                                        <p:cTn id="1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97EB784-7242-4C8B-9B54-0A0D659A0C52}"/>
              </a:ext>
            </a:extLst>
          </p:cNvPr>
          <p:cNvPicPr>
            <a:picLocks noChangeAspect="1"/>
          </p:cNvPicPr>
          <p:nvPr/>
        </p:nvPicPr>
        <p:blipFill>
          <a:blip r:embed="rId3"/>
          <a:stretch>
            <a:fillRect/>
          </a:stretch>
        </p:blipFill>
        <p:spPr>
          <a:xfrm>
            <a:off x="1153668" y="1097482"/>
            <a:ext cx="4156364" cy="4640601"/>
          </a:xfrm>
          <a:prstGeom prst="rect">
            <a:avLst/>
          </a:prstGeom>
        </p:spPr>
      </p:pic>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457324" y="1102562"/>
            <a:ext cx="2307195"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GAT(</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图注意力网络</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D5352CE2-524A-4E07-95CE-653C98086B37}"/>
              </a:ext>
            </a:extLst>
          </p:cNvPr>
          <p:cNvPicPr>
            <a:picLocks noChangeAspect="1"/>
          </p:cNvPicPr>
          <p:nvPr/>
        </p:nvPicPr>
        <p:blipFill>
          <a:blip r:embed="rId4"/>
          <a:stretch>
            <a:fillRect/>
          </a:stretch>
        </p:blipFill>
        <p:spPr>
          <a:xfrm>
            <a:off x="5748749" y="1826007"/>
            <a:ext cx="5484090" cy="3630846"/>
          </a:xfrm>
          <a:prstGeom prst="rect">
            <a:avLst/>
          </a:prstGeom>
        </p:spPr>
      </p:pic>
      <p:sp>
        <p:nvSpPr>
          <p:cNvPr id="2" name="文本框 1">
            <a:extLst>
              <a:ext uri="{FF2B5EF4-FFF2-40B4-BE49-F238E27FC236}">
                <a16:creationId xmlns:a16="http://schemas.microsoft.com/office/drawing/2014/main" id="{6890DA18-F6C8-4B9B-8965-85946781ED48}"/>
              </a:ext>
            </a:extLst>
          </p:cNvPr>
          <p:cNvSpPr txBox="1"/>
          <p:nvPr/>
        </p:nvSpPr>
        <p:spPr>
          <a:xfrm>
            <a:off x="2375929" y="5858899"/>
            <a:ext cx="1711842" cy="369332"/>
          </a:xfrm>
          <a:prstGeom prst="rect">
            <a:avLst/>
          </a:prstGeom>
          <a:noFill/>
        </p:spPr>
        <p:txBody>
          <a:bodyPr wrap="square" rtlCol="0">
            <a:spAutoFit/>
          </a:bodyPr>
          <a:lstStyle/>
          <a:p>
            <a:r>
              <a:rPr lang="zh-CN" altLang="en-US" b="1">
                <a:latin typeface="宋体" panose="02010600030101010101" pitchFamily="2" charset="-122"/>
                <a:ea typeface="宋体" panose="02010600030101010101" pitchFamily="2" charset="-122"/>
              </a:rPr>
              <a:t>图注意力机制</a:t>
            </a:r>
          </a:p>
        </p:txBody>
      </p:sp>
      <p:sp>
        <p:nvSpPr>
          <p:cNvPr id="19" name="文本框 18">
            <a:extLst>
              <a:ext uri="{FF2B5EF4-FFF2-40B4-BE49-F238E27FC236}">
                <a16:creationId xmlns:a16="http://schemas.microsoft.com/office/drawing/2014/main" id="{661E0775-DAD7-413A-AB2A-C8A00DEC238F}"/>
              </a:ext>
            </a:extLst>
          </p:cNvPr>
          <p:cNvSpPr txBox="1"/>
          <p:nvPr/>
        </p:nvSpPr>
        <p:spPr>
          <a:xfrm>
            <a:off x="6983371" y="5858899"/>
            <a:ext cx="1862918" cy="369332"/>
          </a:xfrm>
          <a:prstGeom prst="rect">
            <a:avLst/>
          </a:prstGeom>
          <a:noFill/>
        </p:spPr>
        <p:txBody>
          <a:bodyPr wrap="square" rtlCol="0">
            <a:spAutoFit/>
          </a:bodyPr>
          <a:lstStyle/>
          <a:p>
            <a:r>
              <a:rPr lang="zh-CN" altLang="en-US" b="1">
                <a:latin typeface="宋体" panose="02010600030101010101" pitchFamily="2" charset="-122"/>
                <a:ea typeface="宋体" panose="02010600030101010101" pitchFamily="2" charset="-122"/>
              </a:rPr>
              <a:t>多头注意力机制</a:t>
            </a:r>
          </a:p>
        </p:txBody>
      </p:sp>
      <p:sp>
        <p:nvSpPr>
          <p:cNvPr id="20" name="矩形 19">
            <a:extLst>
              <a:ext uri="{FF2B5EF4-FFF2-40B4-BE49-F238E27FC236}">
                <a16:creationId xmlns:a16="http://schemas.microsoft.com/office/drawing/2014/main" id="{E3FA134B-5608-4088-95FF-B1BB6D462BFF}"/>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0">
            <a:extLst>
              <a:ext uri="{FF2B5EF4-FFF2-40B4-BE49-F238E27FC236}">
                <a16:creationId xmlns:a16="http://schemas.microsoft.com/office/drawing/2014/main" id="{90938C61-B703-4317-898C-52C6B9E528FE}"/>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A123BD23-84DD-4813-BC91-5607F608358D}"/>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TextBox 6">
            <a:extLst>
              <a:ext uri="{FF2B5EF4-FFF2-40B4-BE49-F238E27FC236}">
                <a16:creationId xmlns:a16="http://schemas.microsoft.com/office/drawing/2014/main" id="{FFE4BF6A-BE33-4A98-8A26-E4D60CCF81A7}"/>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5" name="TextBox 7">
            <a:extLst>
              <a:ext uri="{FF2B5EF4-FFF2-40B4-BE49-F238E27FC236}">
                <a16:creationId xmlns:a16="http://schemas.microsoft.com/office/drawing/2014/main" id="{D84A9B1B-2B9C-4DBB-A6A3-A7C76228149B}"/>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7" name="TextBox 9">
            <a:extLst>
              <a:ext uri="{FF2B5EF4-FFF2-40B4-BE49-F238E27FC236}">
                <a16:creationId xmlns:a16="http://schemas.microsoft.com/office/drawing/2014/main" id="{958255DB-FC24-4BEF-AB8C-38574D80E1F2}"/>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8" name="TextBox 10">
            <a:extLst>
              <a:ext uri="{FF2B5EF4-FFF2-40B4-BE49-F238E27FC236}">
                <a16:creationId xmlns:a16="http://schemas.microsoft.com/office/drawing/2014/main" id="{724A27B7-0CF9-404B-8639-35413F82EE1D}"/>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9" name="直接连接符 38">
            <a:extLst>
              <a:ext uri="{FF2B5EF4-FFF2-40B4-BE49-F238E27FC236}">
                <a16:creationId xmlns:a16="http://schemas.microsoft.com/office/drawing/2014/main" id="{5C0CE0B8-9255-4155-AD4F-FC51E23F5F16}"/>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0" name="图片 39">
            <a:extLst>
              <a:ext uri="{FF2B5EF4-FFF2-40B4-BE49-F238E27FC236}">
                <a16:creationId xmlns:a16="http://schemas.microsoft.com/office/drawing/2014/main" id="{96B92C1D-9B22-4982-A334-167E06B1DB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2720480565"/>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 calcmode="lin" valueType="num">
                                      <p:cBhvr>
                                        <p:cTn id="14" dur="500" fill="hold"/>
                                        <p:tgtEl>
                                          <p:spTgt spid="33"/>
                                        </p:tgtEl>
                                        <p:attrNameLst>
                                          <p:attrName>ppt_w</p:attrName>
                                        </p:attrNameLst>
                                      </p:cBhvr>
                                      <p:tavLst>
                                        <p:tav tm="0">
                                          <p:val>
                                            <p:fltVal val="0"/>
                                          </p:val>
                                        </p:tav>
                                        <p:tav tm="100000">
                                          <p:val>
                                            <p:strVal val="#ppt_w"/>
                                          </p:val>
                                        </p:tav>
                                      </p:tavLst>
                                    </p:anim>
                                    <p:anim calcmode="lin" valueType="num">
                                      <p:cBhvr>
                                        <p:cTn id="15" dur="500" fill="hold"/>
                                        <p:tgtEl>
                                          <p:spTgt spid="33"/>
                                        </p:tgtEl>
                                        <p:attrNameLst>
                                          <p:attrName>ppt_h</p:attrName>
                                        </p:attrNameLst>
                                      </p:cBhvr>
                                      <p:tavLst>
                                        <p:tav tm="0">
                                          <p:val>
                                            <p:fltVal val="0"/>
                                          </p:val>
                                        </p:tav>
                                        <p:tav tm="100000">
                                          <p:val>
                                            <p:strVal val="#ppt_h"/>
                                          </p:val>
                                        </p:tav>
                                      </p:tavLst>
                                    </p:anim>
                                    <p:animEffect transition="in" filter="fade">
                                      <p:cBhvr>
                                        <p:cTn id="1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34" name="直接连接符 33"/>
          <p:cNvCxnSpPr>
            <a:cxnSpLocks/>
          </p:cNvCxnSpPr>
          <p:nvPr/>
        </p:nvCxnSpPr>
        <p:spPr>
          <a:xfrm>
            <a:off x="425752" y="1528840"/>
            <a:ext cx="2806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6" name="TextBox 6">
            <a:extLst>
              <a:ext uri="{FF2B5EF4-FFF2-40B4-BE49-F238E27FC236}">
                <a16:creationId xmlns:a16="http://schemas.microsoft.com/office/drawing/2014/main" id="{B948D3B5-64E4-4345-A462-5724215D327B}"/>
              </a:ext>
            </a:extLst>
          </p:cNvPr>
          <p:cNvSpPr txBox="1"/>
          <p:nvPr/>
        </p:nvSpPr>
        <p:spPr>
          <a:xfrm>
            <a:off x="367986" y="1103932"/>
            <a:ext cx="3006963" cy="383939"/>
          </a:xfrm>
          <a:prstGeom prst="rect">
            <a:avLst/>
          </a:prstGeom>
          <a:noFill/>
        </p:spPr>
        <p:txBody>
          <a:bodyPr wrap="square" lIns="0" tIns="48000" rIns="0" bIns="48000" rtlCol="0">
            <a:spAutoFit/>
          </a:bodyPr>
          <a:lstStyle/>
          <a:p>
            <a:pPr algn="ct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SPAGAN(</a:t>
            </a:r>
            <a:r>
              <a:rPr lang="zh-CN" altLang="en-US" sz="1865" b="1">
                <a:solidFill>
                  <a:schemeClr val="tx1">
                    <a:lumMod val="65000"/>
                    <a:lumOff val="35000"/>
                  </a:schemeClr>
                </a:solidFill>
                <a:latin typeface="微软雅黑" panose="020B0503020204020204" pitchFamily="34" charset="-122"/>
                <a:ea typeface="微软雅黑" panose="020B0503020204020204" pitchFamily="34" charset="-122"/>
              </a:rPr>
              <a:t>最短路径注意力</a:t>
            </a:r>
            <a:r>
              <a:rPr lang="en-US" altLang="zh-CN" sz="1865" b="1">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D6CB822E-1402-44FA-A2DC-0AB4BB7E01CB}"/>
              </a:ext>
            </a:extLst>
          </p:cNvPr>
          <p:cNvPicPr>
            <a:picLocks noChangeAspect="1"/>
          </p:cNvPicPr>
          <p:nvPr/>
        </p:nvPicPr>
        <p:blipFill>
          <a:blip r:embed="rId3"/>
          <a:stretch>
            <a:fillRect/>
          </a:stretch>
        </p:blipFill>
        <p:spPr>
          <a:xfrm>
            <a:off x="518557" y="2588186"/>
            <a:ext cx="5251290" cy="2421772"/>
          </a:xfrm>
          <a:prstGeom prst="rect">
            <a:avLst/>
          </a:prstGeom>
        </p:spPr>
      </p:pic>
      <p:pic>
        <p:nvPicPr>
          <p:cNvPr id="9" name="图片 8">
            <a:extLst>
              <a:ext uri="{FF2B5EF4-FFF2-40B4-BE49-F238E27FC236}">
                <a16:creationId xmlns:a16="http://schemas.microsoft.com/office/drawing/2014/main" id="{80DD5146-C7AD-44F8-8F68-E92AC5FAA5BF}"/>
              </a:ext>
            </a:extLst>
          </p:cNvPr>
          <p:cNvPicPr>
            <a:picLocks noChangeAspect="1"/>
          </p:cNvPicPr>
          <p:nvPr/>
        </p:nvPicPr>
        <p:blipFill>
          <a:blip r:embed="rId4"/>
          <a:stretch>
            <a:fillRect/>
          </a:stretch>
        </p:blipFill>
        <p:spPr>
          <a:xfrm>
            <a:off x="5748749" y="2787648"/>
            <a:ext cx="5845241" cy="2022848"/>
          </a:xfrm>
          <a:prstGeom prst="rect">
            <a:avLst/>
          </a:prstGeom>
        </p:spPr>
      </p:pic>
      <p:sp>
        <p:nvSpPr>
          <p:cNvPr id="10" name="文本框 9">
            <a:extLst>
              <a:ext uri="{FF2B5EF4-FFF2-40B4-BE49-F238E27FC236}">
                <a16:creationId xmlns:a16="http://schemas.microsoft.com/office/drawing/2014/main" id="{AB525709-C46D-4054-AE20-0E45E870C5B5}"/>
              </a:ext>
            </a:extLst>
          </p:cNvPr>
          <p:cNvSpPr txBox="1"/>
          <p:nvPr/>
        </p:nvSpPr>
        <p:spPr>
          <a:xfrm>
            <a:off x="1992210" y="5569402"/>
            <a:ext cx="2072640" cy="369332"/>
          </a:xfrm>
          <a:prstGeom prst="rect">
            <a:avLst/>
          </a:prstGeom>
          <a:noFill/>
        </p:spPr>
        <p:txBody>
          <a:bodyPr wrap="square" rtlCol="0">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SPAGAN</a:t>
            </a:r>
            <a:r>
              <a:rPr lang="zh-CN" altLang="en-US" b="1">
                <a:latin typeface="Times New Roman" panose="02020603050405020304" pitchFamily="18" charset="0"/>
                <a:ea typeface="宋体" panose="02010600030101010101" pitchFamily="2" charset="-122"/>
                <a:cs typeface="Times New Roman" panose="02020603050405020304" pitchFamily="18" charset="0"/>
              </a:rPr>
              <a:t>训练过程</a:t>
            </a:r>
          </a:p>
        </p:txBody>
      </p:sp>
      <p:sp>
        <p:nvSpPr>
          <p:cNvPr id="30" name="文本框 29">
            <a:extLst>
              <a:ext uri="{FF2B5EF4-FFF2-40B4-BE49-F238E27FC236}">
                <a16:creationId xmlns:a16="http://schemas.microsoft.com/office/drawing/2014/main" id="{BE67617B-DBE2-4A9D-B9E2-559FDC00387B}"/>
              </a:ext>
            </a:extLst>
          </p:cNvPr>
          <p:cNvSpPr txBox="1"/>
          <p:nvPr/>
        </p:nvSpPr>
        <p:spPr>
          <a:xfrm>
            <a:off x="7542179" y="5569402"/>
            <a:ext cx="2072640" cy="369332"/>
          </a:xfrm>
          <a:prstGeom prst="rect">
            <a:avLst/>
          </a:prstGeom>
          <a:noFill/>
        </p:spPr>
        <p:txBody>
          <a:bodyPr wrap="square" rtlCol="0">
            <a:spAutoFit/>
          </a:bodyPr>
          <a:lstStyle/>
          <a:p>
            <a:r>
              <a:rPr lang="en-US" altLang="zh-CN" b="1">
                <a:latin typeface="Times New Roman" panose="02020603050405020304" pitchFamily="18" charset="0"/>
                <a:ea typeface="宋体" panose="02010600030101010101" pitchFamily="2" charset="-122"/>
                <a:cs typeface="Times New Roman" panose="02020603050405020304" pitchFamily="18" charset="0"/>
              </a:rPr>
              <a:t>SPAGAN</a:t>
            </a:r>
            <a:r>
              <a:rPr lang="zh-CN" altLang="en-US" b="1">
                <a:latin typeface="Times New Roman" panose="02020603050405020304" pitchFamily="18" charset="0"/>
                <a:ea typeface="宋体" panose="02010600030101010101" pitchFamily="2" charset="-122"/>
                <a:cs typeface="Times New Roman" panose="02020603050405020304" pitchFamily="18" charset="0"/>
              </a:rPr>
              <a:t>聚合过程</a:t>
            </a:r>
          </a:p>
        </p:txBody>
      </p:sp>
      <p:sp>
        <p:nvSpPr>
          <p:cNvPr id="18" name="矩形 17">
            <a:extLst>
              <a:ext uri="{FF2B5EF4-FFF2-40B4-BE49-F238E27FC236}">
                <a16:creationId xmlns:a16="http://schemas.microsoft.com/office/drawing/2014/main" id="{895EB6D8-1755-40E8-8EE4-A06CB4651265}"/>
              </a:ext>
            </a:extLst>
          </p:cNvPr>
          <p:cNvSpPr/>
          <p:nvPr/>
        </p:nvSpPr>
        <p:spPr>
          <a:xfrm>
            <a:off x="4902671" y="2115"/>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19" name="直接连接符 18">
            <a:extLst>
              <a:ext uri="{FF2B5EF4-FFF2-40B4-BE49-F238E27FC236}">
                <a16:creationId xmlns:a16="http://schemas.microsoft.com/office/drawing/2014/main" id="{7B5CB6EE-4846-465D-BA9E-3090CB8DABB4}"/>
              </a:ext>
            </a:extLst>
          </p:cNvPr>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B697D40-FC61-49E7-9F83-9350E50F3288}"/>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TextBox 6">
            <a:extLst>
              <a:ext uri="{FF2B5EF4-FFF2-40B4-BE49-F238E27FC236}">
                <a16:creationId xmlns:a16="http://schemas.microsoft.com/office/drawing/2014/main" id="{5C9E71B5-C7BD-45FB-89BF-FA9FC0F47D44}"/>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背景简介</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3" name="TextBox 7">
            <a:extLst>
              <a:ext uri="{FF2B5EF4-FFF2-40B4-BE49-F238E27FC236}">
                <a16:creationId xmlns:a16="http://schemas.microsoft.com/office/drawing/2014/main" id="{9D7C5440-D85A-4D91-9D59-1DFB0396AB4A}"/>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a:solidFill>
                  <a:schemeClr val="bg1"/>
                </a:solidFill>
                <a:latin typeface="微软雅黑" panose="020B0503020204020204" pitchFamily="34" charset="-122"/>
                <a:ea typeface="微软雅黑" panose="020B0503020204020204" pitchFamily="34" charset="-122"/>
              </a:rPr>
              <a:t>常见的</a:t>
            </a:r>
            <a:r>
              <a:rPr lang="en-US" altLang="zh-CN" sz="1600" b="1">
                <a:solidFill>
                  <a:schemeClr val="bg1"/>
                </a:solidFill>
                <a:latin typeface="微软雅黑" panose="020B0503020204020204" pitchFamily="34" charset="-122"/>
                <a:ea typeface="微软雅黑" panose="020B0503020204020204" pitchFamily="34" charset="-122"/>
              </a:rPr>
              <a:t>GNN</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5" name="TextBox 9">
            <a:extLst>
              <a:ext uri="{FF2B5EF4-FFF2-40B4-BE49-F238E27FC236}">
                <a16:creationId xmlns:a16="http://schemas.microsoft.com/office/drawing/2014/main" id="{4C47D932-6F10-4634-91D9-1D5A4EA01F17}"/>
              </a:ext>
            </a:extLst>
          </p:cNvPr>
          <p:cNvSpPr txBox="1"/>
          <p:nvPr/>
        </p:nvSpPr>
        <p:spPr>
          <a:xfrm>
            <a:off x="6778549" y="215903"/>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图神经应用</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7" name="TextBox 10">
            <a:extLst>
              <a:ext uri="{FF2B5EF4-FFF2-40B4-BE49-F238E27FC236}">
                <a16:creationId xmlns:a16="http://schemas.microsoft.com/office/drawing/2014/main" id="{095660FF-A000-4986-AA9B-5063E521EE18}"/>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a:solidFill>
                  <a:schemeClr val="bg1">
                    <a:lumMod val="50000"/>
                  </a:schemeClr>
                </a:solidFill>
                <a:latin typeface="微软雅黑" panose="020B0503020204020204" pitchFamily="34" charset="-122"/>
                <a:ea typeface="微软雅黑" panose="020B0503020204020204" pitchFamily="34" charset="-122"/>
              </a:rPr>
              <a:t>相关框架</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38" name="直接连接符 37">
            <a:extLst>
              <a:ext uri="{FF2B5EF4-FFF2-40B4-BE49-F238E27FC236}">
                <a16:creationId xmlns:a16="http://schemas.microsoft.com/office/drawing/2014/main" id="{A658D4DF-F89D-4C57-A07F-235B3F733F4A}"/>
              </a:ext>
            </a:extLst>
          </p:cNvPr>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9" name="图片 38">
            <a:extLst>
              <a:ext uri="{FF2B5EF4-FFF2-40B4-BE49-F238E27FC236}">
                <a16:creationId xmlns:a16="http://schemas.microsoft.com/office/drawing/2014/main" id="{DC258854-55E1-4EFF-AEE6-A2F7BF4359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38981042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right)">
                                      <p:cBhvr>
                                        <p:cTn id="7" dur="500"/>
                                        <p:tgtEl>
                                          <p:spTgt spid="3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 calcmode="lin" valueType="num">
                                      <p:cBhvr>
                                        <p:cTn id="14" dur="500" fill="hold"/>
                                        <p:tgtEl>
                                          <p:spTgt spid="21"/>
                                        </p:tgtEl>
                                        <p:attrNameLst>
                                          <p:attrName>ppt_w</p:attrName>
                                        </p:attrNameLst>
                                      </p:cBhvr>
                                      <p:tavLst>
                                        <p:tav tm="0">
                                          <p:val>
                                            <p:fltVal val="0"/>
                                          </p:val>
                                        </p:tav>
                                        <p:tav tm="100000">
                                          <p:val>
                                            <p:strVal val="#ppt_w"/>
                                          </p:val>
                                        </p:tav>
                                      </p:tavLst>
                                    </p:anim>
                                    <p:anim calcmode="lin" valueType="num">
                                      <p:cBhvr>
                                        <p:cTn id="15" dur="500" fill="hold"/>
                                        <p:tgtEl>
                                          <p:spTgt spid="21"/>
                                        </p:tgtEl>
                                        <p:attrNameLst>
                                          <p:attrName>ppt_h</p:attrName>
                                        </p:attrNameLst>
                                      </p:cBhvr>
                                      <p:tavLst>
                                        <p:tav tm="0">
                                          <p:val>
                                            <p:fltVal val="0"/>
                                          </p:val>
                                        </p:tav>
                                        <p:tav tm="100000">
                                          <p:val>
                                            <p:strVal val="#ppt_h"/>
                                          </p:val>
                                        </p:tav>
                                      </p:tavLst>
                                    </p:anim>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P spid="21" grpId="0"/>
    </p:bldLst>
  </p:timing>
</p:sld>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2218</Words>
  <Application>Microsoft Office PowerPoint</Application>
  <PresentationFormat>宽屏</PresentationFormat>
  <Paragraphs>204</Paragraphs>
  <Slides>21</Slides>
  <Notes>21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21</vt:i4>
      </vt:variant>
    </vt:vector>
  </HeadingPairs>
  <TitlesOfParts>
    <vt:vector size="38" baseType="lpstr">
      <vt:lpstr>-apple-system</vt:lpstr>
      <vt:lpstr>E-BZ9-PK74830e</vt:lpstr>
      <vt:lpstr>FZSSK-GBK1-020000289</vt:lpstr>
      <vt:lpstr>H-SS9-PK7482000028a</vt:lpstr>
      <vt:lpstr>MJXc-TeX-math-I</vt:lpstr>
      <vt:lpstr>NimbusRomNo9L-Medi</vt:lpstr>
      <vt:lpstr>NimbusRomNo9L-MediItal</vt:lpstr>
      <vt:lpstr>等线</vt:lpstr>
      <vt:lpstr>等线 Light</vt:lpstr>
      <vt:lpstr>宋体</vt:lpstr>
      <vt:lpstr>Microsoft YaHei</vt:lpstr>
      <vt:lpstr>Microsoft YaHei</vt:lpstr>
      <vt:lpstr>Arial</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郭 文博</cp:lastModifiedBy>
  <cp:revision>316</cp:revision>
  <dcterms:created xsi:type="dcterms:W3CDTF">2020-12-16T03:01:01Z</dcterms:created>
  <dcterms:modified xsi:type="dcterms:W3CDTF">2021-07-01T12:34:36Z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2052-3.0.1.4848</vt:lpwstr>
  </property>
</Properties>
</file>